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649" r:id="rId2"/>
    <p:sldId id="757" r:id="rId3"/>
    <p:sldId id="606" r:id="rId4"/>
    <p:sldId id="678" r:id="rId5"/>
    <p:sldId id="680" r:id="rId6"/>
    <p:sldId id="709" r:id="rId7"/>
    <p:sldId id="712" r:id="rId8"/>
    <p:sldId id="775" r:id="rId9"/>
    <p:sldId id="738" r:id="rId10"/>
    <p:sldId id="732" r:id="rId11"/>
    <p:sldId id="730" r:id="rId12"/>
    <p:sldId id="733" r:id="rId13"/>
    <p:sldId id="690" r:id="rId14"/>
    <p:sldId id="735" r:id="rId15"/>
    <p:sldId id="691" r:id="rId16"/>
    <p:sldId id="736" r:id="rId17"/>
    <p:sldId id="659" r:id="rId18"/>
    <p:sldId id="660" r:id="rId19"/>
    <p:sldId id="714" r:id="rId20"/>
    <p:sldId id="715" r:id="rId21"/>
    <p:sldId id="716" r:id="rId22"/>
    <p:sldId id="717" r:id="rId23"/>
    <p:sldId id="718" r:id="rId24"/>
    <p:sldId id="719" r:id="rId25"/>
    <p:sldId id="721" r:id="rId26"/>
    <p:sldId id="720" r:id="rId27"/>
    <p:sldId id="722" r:id="rId28"/>
    <p:sldId id="723" r:id="rId29"/>
    <p:sldId id="724" r:id="rId30"/>
    <p:sldId id="725" r:id="rId31"/>
    <p:sldId id="726" r:id="rId32"/>
    <p:sldId id="771" r:id="rId33"/>
    <p:sldId id="772" r:id="rId34"/>
  </p:sldIdLst>
  <p:sldSz cx="9144000" cy="6858000" type="screen4x3"/>
  <p:notesSz cx="6797675" cy="9874250"/>
  <p:custDataLst>
    <p:tags r:id="rId37"/>
  </p:custDataLst>
  <p:defaultTextStyle>
    <a:defPPr>
      <a:defRPr lang="en-US"/>
    </a:defPPr>
    <a:lvl1pPr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b="1" kern="1200">
        <a:solidFill>
          <a:schemeClr val="bg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bg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bg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bg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B91774"/>
    <a:srgbClr val="FFFFCC"/>
    <a:srgbClr val="CCFFCC"/>
    <a:srgbClr val="E1EBF7"/>
    <a:srgbClr val="FFFF99"/>
    <a:srgbClr val="D5F4FF"/>
    <a:srgbClr val="DEC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426" autoAdjust="0"/>
    <p:restoredTop sz="89239" autoAdjust="0"/>
  </p:normalViewPr>
  <p:slideViewPr>
    <p:cSldViewPr snapToGrid="0" showGuides="1">
      <p:cViewPr varScale="1">
        <p:scale>
          <a:sx n="64" d="100"/>
          <a:sy n="64" d="100"/>
        </p:scale>
        <p:origin x="8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2">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F8C9FD1-F93C-4AA6-80F5-8549283C8606}" type="doc">
      <dgm:prSet loTypeId="urn:microsoft.com/office/officeart/2005/8/layout/vList2#2" loCatId="list" qsTypeId="urn:microsoft.com/office/officeart/2005/8/quickstyle/3d2#2" qsCatId="3D" csTypeId="urn:microsoft.com/office/officeart/2005/8/colors/colorful4#2" csCatId="colorful" phldr="1"/>
      <dgm:spPr/>
      <dgm:t>
        <a:bodyPr/>
        <a:lstStyle/>
        <a:p>
          <a:endParaRPr lang="zh-CN" altLang="en-US"/>
        </a:p>
      </dgm:t>
    </dgm:pt>
    <dgm:pt modelId="{3B4E260D-B364-4BEF-9CC4-87AD9978DCAF}">
      <dgm:prSet phldrT="[文本]"/>
      <dgm:spPr/>
      <dgm:t>
        <a:bodyPr/>
        <a:lstStyle/>
        <a:p>
          <a:r>
            <a:rPr lang="zh-CN" altLang="en-US" dirty="0"/>
            <a:t>企业财务会计决算报表软件（单机版）介绍</a:t>
          </a:r>
        </a:p>
      </dgm:t>
    </dgm:pt>
    <dgm:pt modelId="{F8D569C7-9BD7-4CA8-99B2-617D92946EF7}" type="parTrans" cxnId="{FA222C0E-3E27-4255-969F-AE5C50B2B952}">
      <dgm:prSet/>
      <dgm:spPr/>
      <dgm:t>
        <a:bodyPr/>
        <a:lstStyle/>
        <a:p>
          <a:endParaRPr lang="zh-CN" altLang="en-US"/>
        </a:p>
      </dgm:t>
    </dgm:pt>
    <dgm:pt modelId="{5806ACAB-213C-44EB-87AF-BBCC422D9138}" type="sibTrans" cxnId="{FA222C0E-3E27-4255-969F-AE5C50B2B952}">
      <dgm:prSet/>
      <dgm:spPr/>
      <dgm:t>
        <a:bodyPr/>
        <a:lstStyle/>
        <a:p>
          <a:endParaRPr lang="zh-CN" altLang="en-US"/>
        </a:p>
      </dgm:t>
    </dgm:pt>
    <dgm:pt modelId="{34BCDE97-3FC6-489D-B742-8BE3CF3DD201}">
      <dgm:prSet phldrT="[文本]"/>
      <dgm:spPr/>
      <dgm:t>
        <a:bodyPr/>
        <a:lstStyle/>
        <a:p>
          <a:r>
            <a:rPr lang="zh-CN" altLang="en-US" b="1" dirty="0"/>
            <a:t>简介</a:t>
          </a:r>
        </a:p>
      </dgm:t>
    </dgm:pt>
    <dgm:pt modelId="{5DCDD3D6-0887-4C39-9C58-C5A805D80E82}" type="parTrans" cxnId="{61E589D6-2CD8-4DB2-B892-0C1EB0F7D152}">
      <dgm:prSet/>
      <dgm:spPr/>
      <dgm:t>
        <a:bodyPr/>
        <a:lstStyle/>
        <a:p>
          <a:endParaRPr lang="zh-CN" altLang="en-US"/>
        </a:p>
      </dgm:t>
    </dgm:pt>
    <dgm:pt modelId="{4FF20C1E-D3FA-4C7D-B58E-C98275261DBE}" type="sibTrans" cxnId="{61E589D6-2CD8-4DB2-B892-0C1EB0F7D152}">
      <dgm:prSet/>
      <dgm:spPr/>
      <dgm:t>
        <a:bodyPr/>
        <a:lstStyle/>
        <a:p>
          <a:endParaRPr lang="zh-CN" altLang="en-US"/>
        </a:p>
      </dgm:t>
    </dgm:pt>
    <dgm:pt modelId="{3A3D2C67-74E4-4771-B653-A82BB4611212}">
      <dgm:prSet phldrT="[文本]"/>
      <dgm:spPr/>
      <dgm:t>
        <a:bodyPr/>
        <a:lstStyle/>
        <a:p>
          <a:r>
            <a:rPr lang="zh-CN" altLang="en-US" dirty="0"/>
            <a:t>报表的填报流程</a:t>
          </a:r>
        </a:p>
      </dgm:t>
    </dgm:pt>
    <dgm:pt modelId="{8E10BB73-CE46-4548-8B94-4E01F0095AEF}" type="parTrans" cxnId="{EB971E1B-A692-4B0F-AC5D-617581DE4862}">
      <dgm:prSet/>
      <dgm:spPr/>
      <dgm:t>
        <a:bodyPr/>
        <a:lstStyle/>
        <a:p>
          <a:endParaRPr lang="zh-CN" altLang="en-US"/>
        </a:p>
      </dgm:t>
    </dgm:pt>
    <dgm:pt modelId="{7257A5BF-9566-482B-8E40-460874A2CD8C}" type="sibTrans" cxnId="{EB971E1B-A692-4B0F-AC5D-617581DE4862}">
      <dgm:prSet/>
      <dgm:spPr/>
      <dgm:t>
        <a:bodyPr/>
        <a:lstStyle/>
        <a:p>
          <a:endParaRPr lang="zh-CN" altLang="en-US"/>
        </a:p>
      </dgm:t>
    </dgm:pt>
    <dgm:pt modelId="{8EDAA24E-FEB8-462D-8018-1F71E79B818E}">
      <dgm:prSet phldrT="[文本]"/>
      <dgm:spPr/>
      <dgm:t>
        <a:bodyPr/>
        <a:lstStyle/>
        <a:p>
          <a:r>
            <a:rPr lang="zh-CN" altLang="en-US" b="1" dirty="0"/>
            <a:t>报表填写</a:t>
          </a:r>
        </a:p>
      </dgm:t>
    </dgm:pt>
    <dgm:pt modelId="{9E7991CF-2215-4B2F-B382-53CEFA29FE7C}" type="parTrans" cxnId="{B0D9C535-58D0-4CB1-B9B4-1587E63B0479}">
      <dgm:prSet/>
      <dgm:spPr/>
      <dgm:t>
        <a:bodyPr/>
        <a:lstStyle/>
        <a:p>
          <a:endParaRPr lang="zh-CN" altLang="en-US"/>
        </a:p>
      </dgm:t>
    </dgm:pt>
    <dgm:pt modelId="{8A236E60-3AD7-4AA7-B372-C41AD3C2F4DC}" type="sibTrans" cxnId="{B0D9C535-58D0-4CB1-B9B4-1587E63B0479}">
      <dgm:prSet/>
      <dgm:spPr/>
      <dgm:t>
        <a:bodyPr/>
        <a:lstStyle/>
        <a:p>
          <a:endParaRPr lang="zh-CN" altLang="en-US"/>
        </a:p>
      </dgm:t>
    </dgm:pt>
    <dgm:pt modelId="{BECAC0C5-8079-4D33-91FE-3C0297660D42}">
      <dgm:prSet phldrT="[文本]"/>
      <dgm:spPr/>
      <dgm:t>
        <a:bodyPr/>
        <a:lstStyle/>
        <a:p>
          <a:r>
            <a:rPr lang="zh-CN" altLang="en-US" b="1" dirty="0"/>
            <a:t>数据传出</a:t>
          </a:r>
        </a:p>
      </dgm:t>
    </dgm:pt>
    <dgm:pt modelId="{0BD53CEB-7CC7-4F26-82A7-6F119EEB7C01}" type="parTrans" cxnId="{1F31E9B3-5771-4919-B0C2-5C9DCE6CD02C}">
      <dgm:prSet/>
      <dgm:spPr/>
      <dgm:t>
        <a:bodyPr/>
        <a:lstStyle/>
        <a:p>
          <a:endParaRPr lang="zh-CN" altLang="en-US"/>
        </a:p>
      </dgm:t>
    </dgm:pt>
    <dgm:pt modelId="{B38838D4-3CD0-4633-BF93-BDDCB10AFFF3}" type="sibTrans" cxnId="{1F31E9B3-5771-4919-B0C2-5C9DCE6CD02C}">
      <dgm:prSet/>
      <dgm:spPr/>
      <dgm:t>
        <a:bodyPr/>
        <a:lstStyle/>
        <a:p>
          <a:endParaRPr lang="zh-CN" altLang="en-US"/>
        </a:p>
      </dgm:t>
    </dgm:pt>
    <dgm:pt modelId="{DC0EEEA6-B325-4BD7-A05A-D03011EFEAD2}">
      <dgm:prSet/>
      <dgm:spPr/>
      <dgm:t>
        <a:bodyPr/>
        <a:lstStyle/>
        <a:p>
          <a:r>
            <a:rPr lang="zh-CN" altLang="en-US" dirty="0"/>
            <a:t>常用操作</a:t>
          </a:r>
          <a:endParaRPr lang="en-US" altLang="zh-CN" dirty="0"/>
        </a:p>
      </dgm:t>
    </dgm:pt>
    <dgm:pt modelId="{E42F046B-CA3B-4290-A7C2-9F36DA98562D}" type="parTrans" cxnId="{04C8A9B1-8A5C-4764-800F-A7A16EEE4AA2}">
      <dgm:prSet/>
      <dgm:spPr/>
      <dgm:t>
        <a:bodyPr/>
        <a:lstStyle/>
        <a:p>
          <a:endParaRPr lang="zh-CN" altLang="en-US"/>
        </a:p>
      </dgm:t>
    </dgm:pt>
    <dgm:pt modelId="{45B2EB15-5812-418F-BD57-04E7320B1A95}" type="sibTrans" cxnId="{04C8A9B1-8A5C-4764-800F-A7A16EEE4AA2}">
      <dgm:prSet/>
      <dgm:spPr/>
      <dgm:t>
        <a:bodyPr/>
        <a:lstStyle/>
        <a:p>
          <a:endParaRPr lang="zh-CN" altLang="en-US"/>
        </a:p>
      </dgm:t>
    </dgm:pt>
    <dgm:pt modelId="{6D317BCA-D9C9-432E-9579-593597CE3544}">
      <dgm:prSet/>
      <dgm:spPr/>
      <dgm:t>
        <a:bodyPr/>
        <a:lstStyle/>
        <a:p>
          <a:r>
            <a:rPr lang="zh-CN" altLang="en-US" b="1" dirty="0"/>
            <a:t>单位汇总</a:t>
          </a:r>
          <a:endParaRPr lang="en-US" altLang="zh-CN" b="1" dirty="0"/>
        </a:p>
      </dgm:t>
    </dgm:pt>
    <dgm:pt modelId="{629D36DA-876D-4C09-8CE7-4808B9229541}" type="parTrans" cxnId="{4E1FF9CF-037C-424C-9B3E-9BD66EC75D06}">
      <dgm:prSet/>
      <dgm:spPr/>
      <dgm:t>
        <a:bodyPr/>
        <a:lstStyle/>
        <a:p>
          <a:endParaRPr lang="zh-CN" altLang="en-US"/>
        </a:p>
      </dgm:t>
    </dgm:pt>
    <dgm:pt modelId="{0F0BD73C-B523-4F8B-AAB1-C9D1066015D5}" type="sibTrans" cxnId="{4E1FF9CF-037C-424C-9B3E-9BD66EC75D06}">
      <dgm:prSet/>
      <dgm:spPr/>
      <dgm:t>
        <a:bodyPr/>
        <a:lstStyle/>
        <a:p>
          <a:endParaRPr lang="zh-CN" altLang="en-US"/>
        </a:p>
      </dgm:t>
    </dgm:pt>
    <dgm:pt modelId="{1C641B7B-A16E-420F-96EB-1A1F4CC74DA1}">
      <dgm:prSet/>
      <dgm:spPr/>
      <dgm:t>
        <a:bodyPr/>
        <a:lstStyle/>
        <a:p>
          <a:r>
            <a:rPr lang="zh-CN" altLang="en-US" b="1" dirty="0"/>
            <a:t>数据查询</a:t>
          </a:r>
          <a:endParaRPr lang="en-US" altLang="zh-CN" b="1" dirty="0"/>
        </a:p>
      </dgm:t>
    </dgm:pt>
    <dgm:pt modelId="{3E9C4D98-EDC6-42D8-A0FF-EBAC77FC3736}" type="parTrans" cxnId="{9F371212-854E-4903-8FF0-3BD34D54E2B6}">
      <dgm:prSet/>
      <dgm:spPr/>
      <dgm:t>
        <a:bodyPr/>
        <a:lstStyle/>
        <a:p>
          <a:endParaRPr lang="zh-CN" altLang="en-US"/>
        </a:p>
      </dgm:t>
    </dgm:pt>
    <dgm:pt modelId="{4F5CC045-BB62-45A4-8573-9690C1C8934C}" type="sibTrans" cxnId="{9F371212-854E-4903-8FF0-3BD34D54E2B6}">
      <dgm:prSet/>
      <dgm:spPr/>
      <dgm:t>
        <a:bodyPr/>
        <a:lstStyle/>
        <a:p>
          <a:endParaRPr lang="zh-CN" altLang="en-US"/>
        </a:p>
      </dgm:t>
    </dgm:pt>
    <dgm:pt modelId="{2464A288-9E74-4389-BE26-30D2051908CC}">
      <dgm:prSet phldrT="[文本]"/>
      <dgm:spPr/>
      <dgm:t>
        <a:bodyPr/>
        <a:lstStyle/>
        <a:p>
          <a:r>
            <a:rPr lang="zh-CN" altLang="en-US" b="1" dirty="0"/>
            <a:t>软件安装</a:t>
          </a:r>
        </a:p>
      </dgm:t>
    </dgm:pt>
    <dgm:pt modelId="{A211036F-1C90-4161-BC4D-85EB275F4E2C}" type="parTrans" cxnId="{3A28E631-5C35-48C6-8638-AFBEDBD8A0F6}">
      <dgm:prSet/>
      <dgm:spPr/>
      <dgm:t>
        <a:bodyPr/>
        <a:lstStyle/>
        <a:p>
          <a:endParaRPr lang="zh-CN" altLang="en-US"/>
        </a:p>
      </dgm:t>
    </dgm:pt>
    <dgm:pt modelId="{572AEEF7-DDB5-4CB2-AF72-7E4876D00C07}" type="sibTrans" cxnId="{3A28E631-5C35-48C6-8638-AFBEDBD8A0F6}">
      <dgm:prSet/>
      <dgm:spPr/>
      <dgm:t>
        <a:bodyPr/>
        <a:lstStyle/>
        <a:p>
          <a:endParaRPr lang="zh-CN" altLang="en-US"/>
        </a:p>
      </dgm:t>
    </dgm:pt>
    <dgm:pt modelId="{FD35C364-A51C-4E7E-824F-48CA8F032ABB}">
      <dgm:prSet phldrT="[文本]"/>
      <dgm:spPr/>
      <dgm:t>
        <a:bodyPr/>
        <a:lstStyle/>
        <a:p>
          <a:r>
            <a:rPr lang="zh-CN" altLang="en-US" b="1" dirty="0"/>
            <a:t>报表审核</a:t>
          </a:r>
        </a:p>
      </dgm:t>
    </dgm:pt>
    <dgm:pt modelId="{28DA25B4-86C8-44DF-9509-E2E0BEFC9B44}" type="parTrans" cxnId="{3B610C95-AB76-4A75-AB2C-4B0C8BB3E391}">
      <dgm:prSet/>
      <dgm:spPr/>
      <dgm:t>
        <a:bodyPr/>
        <a:lstStyle/>
        <a:p>
          <a:endParaRPr lang="zh-CN" altLang="en-US"/>
        </a:p>
      </dgm:t>
    </dgm:pt>
    <dgm:pt modelId="{81494C74-25E2-437D-99F0-E365DC2D95B9}" type="sibTrans" cxnId="{3B610C95-AB76-4A75-AB2C-4B0C8BB3E391}">
      <dgm:prSet/>
      <dgm:spPr/>
      <dgm:t>
        <a:bodyPr/>
        <a:lstStyle/>
        <a:p>
          <a:endParaRPr lang="zh-CN" altLang="en-US"/>
        </a:p>
      </dgm:t>
    </dgm:pt>
    <dgm:pt modelId="{3D9E4F58-65ED-4347-8E57-BB6E408ED75C}">
      <dgm:prSet/>
      <dgm:spPr/>
      <dgm:t>
        <a:bodyPr/>
        <a:lstStyle/>
        <a:p>
          <a:r>
            <a:rPr lang="zh-CN" altLang="en-US" b="1" dirty="0"/>
            <a:t>任务管理</a:t>
          </a:r>
          <a:endParaRPr lang="en-US" altLang="zh-CN" b="1" dirty="0"/>
        </a:p>
      </dgm:t>
    </dgm:pt>
    <dgm:pt modelId="{F3E3C171-064D-4737-AD08-FB7FCA578E51}" type="parTrans" cxnId="{5B3CF6DB-8A0A-44DC-82A9-EDA6C7B91273}">
      <dgm:prSet/>
      <dgm:spPr/>
      <dgm:t>
        <a:bodyPr/>
        <a:lstStyle/>
        <a:p>
          <a:endParaRPr lang="zh-CN" altLang="en-US"/>
        </a:p>
      </dgm:t>
    </dgm:pt>
    <dgm:pt modelId="{DF9E5EEF-C0D2-4188-8701-FFFD6C40EF6D}" type="sibTrans" cxnId="{5B3CF6DB-8A0A-44DC-82A9-EDA6C7B91273}">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pt>
    <dgm:pt modelId="{5373B2B1-F571-468C-9AEE-D162169D397E}" type="pres">
      <dgm:prSet presAssocID="{3B4E260D-B364-4BEF-9CC4-87AD9978DCAF}" presName="parentText" presStyleLbl="node1" presStyleIdx="0" presStyleCnt="3" custLinFactNeighborX="-1586" custLinFactNeighborY="2969">
        <dgm:presLayoutVars>
          <dgm:chMax val="0"/>
          <dgm:bulletEnabled val="1"/>
        </dgm:presLayoutVars>
      </dgm:prSet>
      <dgm:spPr/>
    </dgm:pt>
    <dgm:pt modelId="{7EB0DC1F-8F45-4FCE-A0D4-94450D666C98}" type="pres">
      <dgm:prSet presAssocID="{3B4E260D-B364-4BEF-9CC4-87AD9978DCAF}" presName="childText" presStyleLbl="revTx" presStyleIdx="0" presStyleCnt="3">
        <dgm:presLayoutVars>
          <dgm:bulletEnabled val="1"/>
        </dgm:presLayoutVars>
      </dgm:prSet>
      <dgm:spPr/>
    </dgm:pt>
    <dgm:pt modelId="{E9E316B8-0D04-46AD-955C-C82BC791C632}" type="pres">
      <dgm:prSet presAssocID="{3A3D2C67-74E4-4771-B653-A82BB4611212}" presName="parentText" presStyleLbl="node1" presStyleIdx="1" presStyleCnt="3">
        <dgm:presLayoutVars>
          <dgm:chMax val="0"/>
          <dgm:bulletEnabled val="1"/>
        </dgm:presLayoutVars>
      </dgm:prSet>
      <dgm:spPr/>
    </dgm:pt>
    <dgm:pt modelId="{0B56ABF2-5925-4388-84F0-FAC19C29C1B6}" type="pres">
      <dgm:prSet presAssocID="{3A3D2C67-74E4-4771-B653-A82BB4611212}" presName="childText" presStyleLbl="revTx" presStyleIdx="1" presStyleCnt="3">
        <dgm:presLayoutVars>
          <dgm:bulletEnabled val="1"/>
        </dgm:presLayoutVars>
      </dgm:prSet>
      <dgm:spPr/>
    </dgm:pt>
    <dgm:pt modelId="{AF852EDF-42A0-4B14-9C8C-6312E0ABD04A}" type="pres">
      <dgm:prSet presAssocID="{DC0EEEA6-B325-4BD7-A05A-D03011EFEAD2}" presName="parentText" presStyleLbl="node1" presStyleIdx="2" presStyleCnt="3">
        <dgm:presLayoutVars>
          <dgm:chMax val="0"/>
          <dgm:bulletEnabled val="1"/>
        </dgm:presLayoutVars>
      </dgm:prSet>
      <dgm:spPr/>
    </dgm:pt>
    <dgm:pt modelId="{87E7D5B4-DC62-4389-965C-2716BB443FAF}" type="pres">
      <dgm:prSet presAssocID="{DC0EEEA6-B325-4BD7-A05A-D03011EFEAD2}" presName="childText" presStyleLbl="revTx" presStyleIdx="2" presStyleCnt="3">
        <dgm:presLayoutVars>
          <dgm:bulletEnabled val="1"/>
        </dgm:presLayoutVars>
      </dgm:prSet>
      <dgm:spPr/>
    </dgm:pt>
  </dgm:ptLst>
  <dgm:cxnLst>
    <dgm:cxn modelId="{10D68005-4A79-4293-AF03-99A98BB0D029}" type="presOf" srcId="{3D9E4F58-65ED-4347-8E57-BB6E408ED75C}" destId="{87E7D5B4-DC62-4389-965C-2716BB443FAF}" srcOrd="0" destOrd="0" presId="urn:microsoft.com/office/officeart/2005/8/layout/vList2#2"/>
    <dgm:cxn modelId="{FA222C0E-3E27-4255-969F-AE5C50B2B952}" srcId="{7F8C9FD1-F93C-4AA6-80F5-8549283C8606}" destId="{3B4E260D-B364-4BEF-9CC4-87AD9978DCAF}" srcOrd="0" destOrd="0" parTransId="{F8D569C7-9BD7-4CA8-99B2-617D92946EF7}" sibTransId="{5806ACAB-213C-44EB-87AF-BBCC422D9138}"/>
    <dgm:cxn modelId="{9F371212-854E-4903-8FF0-3BD34D54E2B6}" srcId="{DC0EEEA6-B325-4BD7-A05A-D03011EFEAD2}" destId="{1C641B7B-A16E-420F-96EB-1A1F4CC74DA1}" srcOrd="2" destOrd="0" parTransId="{3E9C4D98-EDC6-42D8-A0FF-EBAC77FC3736}" sibTransId="{4F5CC045-BB62-45A4-8573-9690C1C8934C}"/>
    <dgm:cxn modelId="{EB971E1B-A692-4B0F-AC5D-617581DE4862}" srcId="{7F8C9FD1-F93C-4AA6-80F5-8549283C8606}" destId="{3A3D2C67-74E4-4771-B653-A82BB4611212}" srcOrd="1" destOrd="0" parTransId="{8E10BB73-CE46-4548-8B94-4E01F0095AEF}" sibTransId="{7257A5BF-9566-482B-8E40-460874A2CD8C}"/>
    <dgm:cxn modelId="{0A065C22-3F3B-47A0-97CE-25B0F2435AEF}" type="presOf" srcId="{34BCDE97-3FC6-489D-B742-8BE3CF3DD201}" destId="{7EB0DC1F-8F45-4FCE-A0D4-94450D666C98}" srcOrd="0" destOrd="0" presId="urn:microsoft.com/office/officeart/2005/8/layout/vList2#2"/>
    <dgm:cxn modelId="{3A28E631-5C35-48C6-8638-AFBEDBD8A0F6}" srcId="{3B4E260D-B364-4BEF-9CC4-87AD9978DCAF}" destId="{2464A288-9E74-4389-BE26-30D2051908CC}" srcOrd="1" destOrd="0" parTransId="{A211036F-1C90-4161-BC4D-85EB275F4E2C}" sibTransId="{572AEEF7-DDB5-4CB2-AF72-7E4876D00C07}"/>
    <dgm:cxn modelId="{B0D9C535-58D0-4CB1-B9B4-1587E63B0479}" srcId="{3A3D2C67-74E4-4771-B653-A82BB4611212}" destId="{8EDAA24E-FEB8-462D-8018-1F71E79B818E}" srcOrd="0" destOrd="0" parTransId="{9E7991CF-2215-4B2F-B382-53CEFA29FE7C}" sibTransId="{8A236E60-3AD7-4AA7-B372-C41AD3C2F4DC}"/>
    <dgm:cxn modelId="{1D7FF53B-C530-41DC-BB9A-EF72262C8419}" type="presOf" srcId="{1C641B7B-A16E-420F-96EB-1A1F4CC74DA1}" destId="{87E7D5B4-DC62-4389-965C-2716BB443FAF}" srcOrd="0" destOrd="2" presId="urn:microsoft.com/office/officeart/2005/8/layout/vList2#2"/>
    <dgm:cxn modelId="{45CB6B68-2EF5-4469-9410-CC05F3E40180}" type="presOf" srcId="{8EDAA24E-FEB8-462D-8018-1F71E79B818E}" destId="{0B56ABF2-5925-4388-84F0-FAC19C29C1B6}" srcOrd="0" destOrd="0" presId="urn:microsoft.com/office/officeart/2005/8/layout/vList2#2"/>
    <dgm:cxn modelId="{B5A95A90-8ED2-4D52-91F6-0B167D52A17E}" type="presOf" srcId="{DC0EEEA6-B325-4BD7-A05A-D03011EFEAD2}" destId="{AF852EDF-42A0-4B14-9C8C-6312E0ABD04A}" srcOrd="0" destOrd="0" presId="urn:microsoft.com/office/officeart/2005/8/layout/vList2#2"/>
    <dgm:cxn modelId="{3B610C95-AB76-4A75-AB2C-4B0C8BB3E391}" srcId="{3A3D2C67-74E4-4771-B653-A82BB4611212}" destId="{FD35C364-A51C-4E7E-824F-48CA8F032ABB}" srcOrd="1" destOrd="0" parTransId="{28DA25B4-86C8-44DF-9509-E2E0BEFC9B44}" sibTransId="{81494C74-25E2-437D-99F0-E365DC2D95B9}"/>
    <dgm:cxn modelId="{CAE0E9AB-19A1-4268-B6EF-B24D1C478D10}" type="presOf" srcId="{3B4E260D-B364-4BEF-9CC4-87AD9978DCAF}" destId="{5373B2B1-F571-468C-9AEE-D162169D397E}" srcOrd="0" destOrd="0" presId="urn:microsoft.com/office/officeart/2005/8/layout/vList2#2"/>
    <dgm:cxn modelId="{04C8A9B1-8A5C-4764-800F-A7A16EEE4AA2}" srcId="{7F8C9FD1-F93C-4AA6-80F5-8549283C8606}" destId="{DC0EEEA6-B325-4BD7-A05A-D03011EFEAD2}" srcOrd="2" destOrd="0" parTransId="{E42F046B-CA3B-4290-A7C2-9F36DA98562D}" sibTransId="{45B2EB15-5812-418F-BD57-04E7320B1A95}"/>
    <dgm:cxn modelId="{1F31E9B3-5771-4919-B0C2-5C9DCE6CD02C}" srcId="{3A3D2C67-74E4-4771-B653-A82BB4611212}" destId="{BECAC0C5-8079-4D33-91FE-3C0297660D42}" srcOrd="2" destOrd="0" parTransId="{0BD53CEB-7CC7-4F26-82A7-6F119EEB7C01}" sibTransId="{B38838D4-3CD0-4633-BF93-BDDCB10AFFF3}"/>
    <dgm:cxn modelId="{8B65EDB5-87F2-4DDB-A84C-776DF10BF6C8}" type="presOf" srcId="{FD35C364-A51C-4E7E-824F-48CA8F032ABB}" destId="{0B56ABF2-5925-4388-84F0-FAC19C29C1B6}" srcOrd="0" destOrd="1" presId="urn:microsoft.com/office/officeart/2005/8/layout/vList2#2"/>
    <dgm:cxn modelId="{B755ADBD-BD96-4C43-83E1-520679AA6A49}" type="presOf" srcId="{6D317BCA-D9C9-432E-9579-593597CE3544}" destId="{87E7D5B4-DC62-4389-965C-2716BB443FAF}" srcOrd="0" destOrd="1" presId="urn:microsoft.com/office/officeart/2005/8/layout/vList2#2"/>
    <dgm:cxn modelId="{80ACC6C9-E083-4246-B50E-86DFC19F2ABD}" type="presOf" srcId="{BECAC0C5-8079-4D33-91FE-3C0297660D42}" destId="{0B56ABF2-5925-4388-84F0-FAC19C29C1B6}" srcOrd="0" destOrd="2" presId="urn:microsoft.com/office/officeart/2005/8/layout/vList2#2"/>
    <dgm:cxn modelId="{DF520BCA-C3A7-4CD3-8731-A8A1A41D4CA7}" type="presOf" srcId="{3A3D2C67-74E4-4771-B653-A82BB4611212}" destId="{E9E316B8-0D04-46AD-955C-C82BC791C632}" srcOrd="0" destOrd="0" presId="urn:microsoft.com/office/officeart/2005/8/layout/vList2#2"/>
    <dgm:cxn modelId="{4E1FF9CF-037C-424C-9B3E-9BD66EC75D06}" srcId="{DC0EEEA6-B325-4BD7-A05A-D03011EFEAD2}" destId="{6D317BCA-D9C9-432E-9579-593597CE3544}" srcOrd="1" destOrd="0" parTransId="{629D36DA-876D-4C09-8CE7-4808B9229541}" sibTransId="{0F0BD73C-B523-4F8B-AAB1-C9D1066015D5}"/>
    <dgm:cxn modelId="{61E589D6-2CD8-4DB2-B892-0C1EB0F7D152}" srcId="{3B4E260D-B364-4BEF-9CC4-87AD9978DCAF}" destId="{34BCDE97-3FC6-489D-B742-8BE3CF3DD201}" srcOrd="0" destOrd="0" parTransId="{5DCDD3D6-0887-4C39-9C58-C5A805D80E82}" sibTransId="{4FF20C1E-D3FA-4C7D-B58E-C98275261DBE}"/>
    <dgm:cxn modelId="{835DDEDA-43D5-4FE3-8CDF-B586DFBFFB31}" type="presOf" srcId="{2464A288-9E74-4389-BE26-30D2051908CC}" destId="{7EB0DC1F-8F45-4FCE-A0D4-94450D666C98}" srcOrd="0" destOrd="1" presId="urn:microsoft.com/office/officeart/2005/8/layout/vList2#2"/>
    <dgm:cxn modelId="{5B3CF6DB-8A0A-44DC-82A9-EDA6C7B91273}" srcId="{DC0EEEA6-B325-4BD7-A05A-D03011EFEAD2}" destId="{3D9E4F58-65ED-4347-8E57-BB6E408ED75C}" srcOrd="0" destOrd="0" parTransId="{F3E3C171-064D-4737-AD08-FB7FCA578E51}" sibTransId="{DF9E5EEF-C0D2-4188-8701-FFFD6C40EF6D}"/>
    <dgm:cxn modelId="{BFA57AEA-2522-475C-8CA4-AFCA2DBE2636}" type="presOf" srcId="{7F8C9FD1-F93C-4AA6-80F5-8549283C8606}" destId="{F60757C5-0D28-40C8-ACD0-70C02D7212E4}" srcOrd="0" destOrd="0" presId="urn:microsoft.com/office/officeart/2005/8/layout/vList2#2"/>
    <dgm:cxn modelId="{4A75F191-EAA2-4EE1-89ED-9BE4E9396D1B}" type="presParOf" srcId="{F60757C5-0D28-40C8-ACD0-70C02D7212E4}" destId="{5373B2B1-F571-468C-9AEE-D162169D397E}" srcOrd="0" destOrd="0" presId="urn:microsoft.com/office/officeart/2005/8/layout/vList2#2"/>
    <dgm:cxn modelId="{98C367E2-C422-43EE-BECE-A3040804F52F}" type="presParOf" srcId="{F60757C5-0D28-40C8-ACD0-70C02D7212E4}" destId="{7EB0DC1F-8F45-4FCE-A0D4-94450D666C98}" srcOrd="1" destOrd="0" presId="urn:microsoft.com/office/officeart/2005/8/layout/vList2#2"/>
    <dgm:cxn modelId="{D9DB2D2E-BAC8-4DDB-AD09-BB1FD525FE8C}" type="presParOf" srcId="{F60757C5-0D28-40C8-ACD0-70C02D7212E4}" destId="{E9E316B8-0D04-46AD-955C-C82BC791C632}" srcOrd="2" destOrd="0" presId="urn:microsoft.com/office/officeart/2005/8/layout/vList2#2"/>
    <dgm:cxn modelId="{77273450-AC6C-429B-864B-CC2ED8EDD686}" type="presParOf" srcId="{F60757C5-0D28-40C8-ACD0-70C02D7212E4}" destId="{0B56ABF2-5925-4388-84F0-FAC19C29C1B6}" srcOrd="3" destOrd="0" presId="urn:microsoft.com/office/officeart/2005/8/layout/vList2#2"/>
    <dgm:cxn modelId="{9FEF93BA-242E-40EC-BDEE-515FC0653844}" type="presParOf" srcId="{F60757C5-0D28-40C8-ACD0-70C02D7212E4}" destId="{AF852EDF-42A0-4B14-9C8C-6312E0ABD04A}" srcOrd="4" destOrd="0" presId="urn:microsoft.com/office/officeart/2005/8/layout/vList2#2"/>
    <dgm:cxn modelId="{E904A669-B564-4A01-B9B3-42255543746B}" type="presParOf" srcId="{F60757C5-0D28-40C8-ACD0-70C02D7212E4}" destId="{87E7D5B4-DC62-4389-965C-2716BB443FAF}" srcOrd="5"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8C9FD1-F93C-4AA6-80F5-8549283C8606}" type="doc">
      <dgm:prSet loTypeId="urn:microsoft.com/office/officeart/2005/8/layout/vList2#2" loCatId="list" qsTypeId="urn:microsoft.com/office/officeart/2005/8/quickstyle/3d2#2" qsCatId="3D" csTypeId="urn:microsoft.com/office/officeart/2005/8/colors/colorful4#2" csCatId="colorful" phldr="1"/>
      <dgm:spPr/>
      <dgm:t>
        <a:bodyPr/>
        <a:lstStyle/>
        <a:p>
          <a:endParaRPr lang="zh-CN" altLang="en-US"/>
        </a:p>
      </dgm:t>
    </dgm:pt>
    <dgm:pt modelId="{3B4E260D-B364-4BEF-9CC4-87AD9978DCAF}">
      <dgm:prSet phldrT="[文本]"/>
      <dgm:spPr/>
      <dgm:t>
        <a:bodyPr/>
        <a:lstStyle/>
        <a:p>
          <a:r>
            <a:rPr lang="zh-CN" altLang="en-US" dirty="0"/>
            <a:t>单机版介绍</a:t>
          </a:r>
        </a:p>
      </dgm:t>
    </dgm:pt>
    <dgm:pt modelId="{F8D569C7-9BD7-4CA8-99B2-617D92946EF7}" type="parTrans" cxnId="{FA222C0E-3E27-4255-969F-AE5C50B2B952}">
      <dgm:prSet/>
      <dgm:spPr/>
      <dgm:t>
        <a:bodyPr/>
        <a:lstStyle/>
        <a:p>
          <a:endParaRPr lang="zh-CN" altLang="en-US"/>
        </a:p>
      </dgm:t>
    </dgm:pt>
    <dgm:pt modelId="{5806ACAB-213C-44EB-87AF-BBCC422D9138}" type="sibTrans" cxnId="{FA222C0E-3E27-4255-969F-AE5C50B2B952}">
      <dgm:prSet/>
      <dgm:spPr/>
      <dgm:t>
        <a:bodyPr/>
        <a:lstStyle/>
        <a:p>
          <a:endParaRPr lang="zh-CN" altLang="en-US"/>
        </a:p>
      </dgm:t>
    </dgm:pt>
    <dgm:pt modelId="{34BCDE97-3FC6-489D-B742-8BE3CF3DD201}">
      <dgm:prSet phldrT="[文本]"/>
      <dgm:spPr/>
      <dgm:t>
        <a:bodyPr/>
        <a:lstStyle/>
        <a:p>
          <a:r>
            <a:rPr lang="zh-CN" altLang="en-US" b="1" dirty="0"/>
            <a:t>简介</a:t>
          </a:r>
        </a:p>
      </dgm:t>
    </dgm:pt>
    <dgm:pt modelId="{5DCDD3D6-0887-4C39-9C58-C5A805D80E82}" type="parTrans" cxnId="{61E589D6-2CD8-4DB2-B892-0C1EB0F7D152}">
      <dgm:prSet/>
      <dgm:spPr/>
      <dgm:t>
        <a:bodyPr/>
        <a:lstStyle/>
        <a:p>
          <a:endParaRPr lang="zh-CN" altLang="en-US"/>
        </a:p>
      </dgm:t>
    </dgm:pt>
    <dgm:pt modelId="{4FF20C1E-D3FA-4C7D-B58E-C98275261DBE}" type="sibTrans" cxnId="{61E589D6-2CD8-4DB2-B892-0C1EB0F7D152}">
      <dgm:prSet/>
      <dgm:spPr/>
      <dgm:t>
        <a:bodyPr/>
        <a:lstStyle/>
        <a:p>
          <a:endParaRPr lang="zh-CN" altLang="en-US"/>
        </a:p>
      </dgm:t>
    </dgm:pt>
    <dgm:pt modelId="{3A3D2C67-74E4-4771-B653-A82BB4611212}">
      <dgm:prSet phldrT="[文本]"/>
      <dgm:spPr/>
      <dgm:t>
        <a:bodyPr/>
        <a:lstStyle/>
        <a:p>
          <a:r>
            <a:rPr lang="zh-CN" altLang="en-US" dirty="0"/>
            <a:t>报表的填报流程</a:t>
          </a:r>
        </a:p>
      </dgm:t>
    </dgm:pt>
    <dgm:pt modelId="{8E10BB73-CE46-4548-8B94-4E01F0095AEF}" type="parTrans" cxnId="{EB971E1B-A692-4B0F-AC5D-617581DE4862}">
      <dgm:prSet/>
      <dgm:spPr/>
      <dgm:t>
        <a:bodyPr/>
        <a:lstStyle/>
        <a:p>
          <a:endParaRPr lang="zh-CN" altLang="en-US"/>
        </a:p>
      </dgm:t>
    </dgm:pt>
    <dgm:pt modelId="{7257A5BF-9566-482B-8E40-460874A2CD8C}" type="sibTrans" cxnId="{EB971E1B-A692-4B0F-AC5D-617581DE4862}">
      <dgm:prSet/>
      <dgm:spPr/>
      <dgm:t>
        <a:bodyPr/>
        <a:lstStyle/>
        <a:p>
          <a:endParaRPr lang="zh-CN" altLang="en-US"/>
        </a:p>
      </dgm:t>
    </dgm:pt>
    <dgm:pt modelId="{8EDAA24E-FEB8-462D-8018-1F71E79B818E}">
      <dgm:prSet phldrT="[文本]"/>
      <dgm:spPr/>
      <dgm:t>
        <a:bodyPr/>
        <a:lstStyle/>
        <a:p>
          <a:r>
            <a:rPr lang="zh-CN" altLang="en-US" b="1" dirty="0"/>
            <a:t>报表填写</a:t>
          </a:r>
        </a:p>
      </dgm:t>
    </dgm:pt>
    <dgm:pt modelId="{9E7991CF-2215-4B2F-B382-53CEFA29FE7C}" type="parTrans" cxnId="{B0D9C535-58D0-4CB1-B9B4-1587E63B0479}">
      <dgm:prSet/>
      <dgm:spPr/>
      <dgm:t>
        <a:bodyPr/>
        <a:lstStyle/>
        <a:p>
          <a:endParaRPr lang="zh-CN" altLang="en-US"/>
        </a:p>
      </dgm:t>
    </dgm:pt>
    <dgm:pt modelId="{8A236E60-3AD7-4AA7-B372-C41AD3C2F4DC}" type="sibTrans" cxnId="{B0D9C535-58D0-4CB1-B9B4-1587E63B0479}">
      <dgm:prSet/>
      <dgm:spPr/>
      <dgm:t>
        <a:bodyPr/>
        <a:lstStyle/>
        <a:p>
          <a:endParaRPr lang="zh-CN" altLang="en-US"/>
        </a:p>
      </dgm:t>
    </dgm:pt>
    <dgm:pt modelId="{BECAC0C5-8079-4D33-91FE-3C0297660D42}">
      <dgm:prSet phldrT="[文本]"/>
      <dgm:spPr/>
      <dgm:t>
        <a:bodyPr/>
        <a:lstStyle/>
        <a:p>
          <a:r>
            <a:rPr lang="zh-CN" altLang="en-US" b="1" dirty="0"/>
            <a:t>数据传出</a:t>
          </a:r>
        </a:p>
      </dgm:t>
    </dgm:pt>
    <dgm:pt modelId="{0BD53CEB-7CC7-4F26-82A7-6F119EEB7C01}" type="parTrans" cxnId="{1F31E9B3-5771-4919-B0C2-5C9DCE6CD02C}">
      <dgm:prSet/>
      <dgm:spPr/>
      <dgm:t>
        <a:bodyPr/>
        <a:lstStyle/>
        <a:p>
          <a:endParaRPr lang="zh-CN" altLang="en-US"/>
        </a:p>
      </dgm:t>
    </dgm:pt>
    <dgm:pt modelId="{B38838D4-3CD0-4633-BF93-BDDCB10AFFF3}" type="sibTrans" cxnId="{1F31E9B3-5771-4919-B0C2-5C9DCE6CD02C}">
      <dgm:prSet/>
      <dgm:spPr/>
      <dgm:t>
        <a:bodyPr/>
        <a:lstStyle/>
        <a:p>
          <a:endParaRPr lang="zh-CN" altLang="en-US"/>
        </a:p>
      </dgm:t>
    </dgm:pt>
    <dgm:pt modelId="{DC0EEEA6-B325-4BD7-A05A-D03011EFEAD2}">
      <dgm:prSet/>
      <dgm:spPr/>
      <dgm:t>
        <a:bodyPr/>
        <a:lstStyle/>
        <a:p>
          <a:r>
            <a:rPr lang="zh-CN" altLang="en-US" dirty="0"/>
            <a:t>常用操作</a:t>
          </a:r>
          <a:endParaRPr lang="en-US" altLang="zh-CN" dirty="0"/>
        </a:p>
      </dgm:t>
    </dgm:pt>
    <dgm:pt modelId="{E42F046B-CA3B-4290-A7C2-9F36DA98562D}" type="parTrans" cxnId="{04C8A9B1-8A5C-4764-800F-A7A16EEE4AA2}">
      <dgm:prSet/>
      <dgm:spPr/>
      <dgm:t>
        <a:bodyPr/>
        <a:lstStyle/>
        <a:p>
          <a:endParaRPr lang="zh-CN" altLang="en-US"/>
        </a:p>
      </dgm:t>
    </dgm:pt>
    <dgm:pt modelId="{45B2EB15-5812-418F-BD57-04E7320B1A95}" type="sibTrans" cxnId="{04C8A9B1-8A5C-4764-800F-A7A16EEE4AA2}">
      <dgm:prSet/>
      <dgm:spPr/>
      <dgm:t>
        <a:bodyPr/>
        <a:lstStyle/>
        <a:p>
          <a:endParaRPr lang="zh-CN" altLang="en-US"/>
        </a:p>
      </dgm:t>
    </dgm:pt>
    <dgm:pt modelId="{6D317BCA-D9C9-432E-9579-593597CE3544}">
      <dgm:prSet/>
      <dgm:spPr/>
      <dgm:t>
        <a:bodyPr/>
        <a:lstStyle/>
        <a:p>
          <a:r>
            <a:rPr lang="zh-CN" altLang="en-US" b="1" dirty="0"/>
            <a:t>单位汇总</a:t>
          </a:r>
          <a:endParaRPr lang="en-US" altLang="zh-CN" b="1" dirty="0"/>
        </a:p>
      </dgm:t>
    </dgm:pt>
    <dgm:pt modelId="{629D36DA-876D-4C09-8CE7-4808B9229541}" type="parTrans" cxnId="{4E1FF9CF-037C-424C-9B3E-9BD66EC75D06}">
      <dgm:prSet/>
      <dgm:spPr/>
      <dgm:t>
        <a:bodyPr/>
        <a:lstStyle/>
        <a:p>
          <a:endParaRPr lang="zh-CN" altLang="en-US"/>
        </a:p>
      </dgm:t>
    </dgm:pt>
    <dgm:pt modelId="{0F0BD73C-B523-4F8B-AAB1-C9D1066015D5}" type="sibTrans" cxnId="{4E1FF9CF-037C-424C-9B3E-9BD66EC75D06}">
      <dgm:prSet/>
      <dgm:spPr/>
      <dgm:t>
        <a:bodyPr/>
        <a:lstStyle/>
        <a:p>
          <a:endParaRPr lang="zh-CN" altLang="en-US"/>
        </a:p>
      </dgm:t>
    </dgm:pt>
    <dgm:pt modelId="{1C641B7B-A16E-420F-96EB-1A1F4CC74DA1}">
      <dgm:prSet/>
      <dgm:spPr/>
      <dgm:t>
        <a:bodyPr/>
        <a:lstStyle/>
        <a:p>
          <a:r>
            <a:rPr lang="zh-CN" altLang="en-US" b="1" dirty="0"/>
            <a:t>数据查询</a:t>
          </a:r>
          <a:endParaRPr lang="en-US" altLang="zh-CN" b="1" dirty="0"/>
        </a:p>
      </dgm:t>
    </dgm:pt>
    <dgm:pt modelId="{3E9C4D98-EDC6-42D8-A0FF-EBAC77FC3736}" type="parTrans" cxnId="{9F371212-854E-4903-8FF0-3BD34D54E2B6}">
      <dgm:prSet/>
      <dgm:spPr/>
      <dgm:t>
        <a:bodyPr/>
        <a:lstStyle/>
        <a:p>
          <a:endParaRPr lang="zh-CN" altLang="en-US"/>
        </a:p>
      </dgm:t>
    </dgm:pt>
    <dgm:pt modelId="{4F5CC045-BB62-45A4-8573-9690C1C8934C}" type="sibTrans" cxnId="{9F371212-854E-4903-8FF0-3BD34D54E2B6}">
      <dgm:prSet/>
      <dgm:spPr/>
      <dgm:t>
        <a:bodyPr/>
        <a:lstStyle/>
        <a:p>
          <a:endParaRPr lang="zh-CN" altLang="en-US"/>
        </a:p>
      </dgm:t>
    </dgm:pt>
    <dgm:pt modelId="{2464A288-9E74-4389-BE26-30D2051908CC}">
      <dgm:prSet phldrT="[文本]"/>
      <dgm:spPr/>
      <dgm:t>
        <a:bodyPr/>
        <a:lstStyle/>
        <a:p>
          <a:r>
            <a:rPr lang="zh-CN" altLang="en-US" b="1" dirty="0"/>
            <a:t>软件安装</a:t>
          </a:r>
        </a:p>
      </dgm:t>
    </dgm:pt>
    <dgm:pt modelId="{A211036F-1C90-4161-BC4D-85EB275F4E2C}" type="parTrans" cxnId="{3A28E631-5C35-48C6-8638-AFBEDBD8A0F6}">
      <dgm:prSet/>
      <dgm:spPr/>
      <dgm:t>
        <a:bodyPr/>
        <a:lstStyle/>
        <a:p>
          <a:endParaRPr lang="zh-CN" altLang="en-US"/>
        </a:p>
      </dgm:t>
    </dgm:pt>
    <dgm:pt modelId="{572AEEF7-DDB5-4CB2-AF72-7E4876D00C07}" type="sibTrans" cxnId="{3A28E631-5C35-48C6-8638-AFBEDBD8A0F6}">
      <dgm:prSet/>
      <dgm:spPr/>
      <dgm:t>
        <a:bodyPr/>
        <a:lstStyle/>
        <a:p>
          <a:endParaRPr lang="zh-CN" altLang="en-US"/>
        </a:p>
      </dgm:t>
    </dgm:pt>
    <dgm:pt modelId="{FD35C364-A51C-4E7E-824F-48CA8F032ABB}">
      <dgm:prSet phldrT="[文本]"/>
      <dgm:spPr/>
      <dgm:t>
        <a:bodyPr/>
        <a:lstStyle/>
        <a:p>
          <a:r>
            <a:rPr lang="zh-CN" altLang="en-US" b="1" dirty="0"/>
            <a:t>报表审核</a:t>
          </a:r>
        </a:p>
      </dgm:t>
    </dgm:pt>
    <dgm:pt modelId="{28DA25B4-86C8-44DF-9509-E2E0BEFC9B44}" type="parTrans" cxnId="{3B610C95-AB76-4A75-AB2C-4B0C8BB3E391}">
      <dgm:prSet/>
      <dgm:spPr/>
      <dgm:t>
        <a:bodyPr/>
        <a:lstStyle/>
        <a:p>
          <a:endParaRPr lang="zh-CN" altLang="en-US"/>
        </a:p>
      </dgm:t>
    </dgm:pt>
    <dgm:pt modelId="{81494C74-25E2-437D-99F0-E365DC2D95B9}" type="sibTrans" cxnId="{3B610C95-AB76-4A75-AB2C-4B0C8BB3E391}">
      <dgm:prSet/>
      <dgm:spPr/>
      <dgm:t>
        <a:bodyPr/>
        <a:lstStyle/>
        <a:p>
          <a:endParaRPr lang="zh-CN" altLang="en-US"/>
        </a:p>
      </dgm:t>
    </dgm:pt>
    <dgm:pt modelId="{3D9E4F58-65ED-4347-8E57-BB6E408ED75C}">
      <dgm:prSet/>
      <dgm:spPr/>
      <dgm:t>
        <a:bodyPr/>
        <a:lstStyle/>
        <a:p>
          <a:r>
            <a:rPr lang="zh-CN" altLang="en-US" b="1" dirty="0"/>
            <a:t>任务管理</a:t>
          </a:r>
          <a:endParaRPr lang="en-US" altLang="zh-CN" b="1" dirty="0"/>
        </a:p>
      </dgm:t>
    </dgm:pt>
    <dgm:pt modelId="{F3E3C171-064D-4737-AD08-FB7FCA578E51}" type="parTrans" cxnId="{5B3CF6DB-8A0A-44DC-82A9-EDA6C7B91273}">
      <dgm:prSet/>
      <dgm:spPr/>
      <dgm:t>
        <a:bodyPr/>
        <a:lstStyle/>
        <a:p>
          <a:endParaRPr lang="zh-CN" altLang="en-US"/>
        </a:p>
      </dgm:t>
    </dgm:pt>
    <dgm:pt modelId="{DF9E5EEF-C0D2-4188-8701-FFFD6C40EF6D}" type="sibTrans" cxnId="{5B3CF6DB-8A0A-44DC-82A9-EDA6C7B91273}">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pt>
    <dgm:pt modelId="{5373B2B1-F571-468C-9AEE-D162169D397E}" type="pres">
      <dgm:prSet presAssocID="{3B4E260D-B364-4BEF-9CC4-87AD9978DCAF}" presName="parentText" presStyleLbl="node1" presStyleIdx="0" presStyleCnt="3" custLinFactNeighborX="-1586" custLinFactNeighborY="2969">
        <dgm:presLayoutVars>
          <dgm:chMax val="0"/>
          <dgm:bulletEnabled val="1"/>
        </dgm:presLayoutVars>
      </dgm:prSet>
      <dgm:spPr/>
    </dgm:pt>
    <dgm:pt modelId="{7EB0DC1F-8F45-4FCE-A0D4-94450D666C98}" type="pres">
      <dgm:prSet presAssocID="{3B4E260D-B364-4BEF-9CC4-87AD9978DCAF}" presName="childText" presStyleLbl="revTx" presStyleIdx="0" presStyleCnt="3">
        <dgm:presLayoutVars>
          <dgm:bulletEnabled val="1"/>
        </dgm:presLayoutVars>
      </dgm:prSet>
      <dgm:spPr/>
    </dgm:pt>
    <dgm:pt modelId="{E9E316B8-0D04-46AD-955C-C82BC791C632}" type="pres">
      <dgm:prSet presAssocID="{3A3D2C67-74E4-4771-B653-A82BB4611212}" presName="parentText" presStyleLbl="node1" presStyleIdx="1" presStyleCnt="3">
        <dgm:presLayoutVars>
          <dgm:chMax val="0"/>
          <dgm:bulletEnabled val="1"/>
        </dgm:presLayoutVars>
      </dgm:prSet>
      <dgm:spPr/>
    </dgm:pt>
    <dgm:pt modelId="{0B56ABF2-5925-4388-84F0-FAC19C29C1B6}" type="pres">
      <dgm:prSet presAssocID="{3A3D2C67-74E4-4771-B653-A82BB4611212}" presName="childText" presStyleLbl="revTx" presStyleIdx="1" presStyleCnt="3">
        <dgm:presLayoutVars>
          <dgm:bulletEnabled val="1"/>
        </dgm:presLayoutVars>
      </dgm:prSet>
      <dgm:spPr/>
    </dgm:pt>
    <dgm:pt modelId="{AF852EDF-42A0-4B14-9C8C-6312E0ABD04A}" type="pres">
      <dgm:prSet presAssocID="{DC0EEEA6-B325-4BD7-A05A-D03011EFEAD2}" presName="parentText" presStyleLbl="node1" presStyleIdx="2" presStyleCnt="3">
        <dgm:presLayoutVars>
          <dgm:chMax val="0"/>
          <dgm:bulletEnabled val="1"/>
        </dgm:presLayoutVars>
      </dgm:prSet>
      <dgm:spPr/>
    </dgm:pt>
    <dgm:pt modelId="{87E7D5B4-DC62-4389-965C-2716BB443FAF}" type="pres">
      <dgm:prSet presAssocID="{DC0EEEA6-B325-4BD7-A05A-D03011EFEAD2}" presName="childText" presStyleLbl="revTx" presStyleIdx="2" presStyleCnt="3">
        <dgm:presLayoutVars>
          <dgm:bulletEnabled val="1"/>
        </dgm:presLayoutVars>
      </dgm:prSet>
      <dgm:spPr/>
    </dgm:pt>
  </dgm:ptLst>
  <dgm:cxnLst>
    <dgm:cxn modelId="{47E27004-B63E-4CBE-A590-DB7722EE63C4}" type="presOf" srcId="{34BCDE97-3FC6-489D-B742-8BE3CF3DD201}" destId="{7EB0DC1F-8F45-4FCE-A0D4-94450D666C98}" srcOrd="0" destOrd="0" presId="urn:microsoft.com/office/officeart/2005/8/layout/vList2#2"/>
    <dgm:cxn modelId="{FA222C0E-3E27-4255-969F-AE5C50B2B952}" srcId="{7F8C9FD1-F93C-4AA6-80F5-8549283C8606}" destId="{3B4E260D-B364-4BEF-9CC4-87AD9978DCAF}" srcOrd="0" destOrd="0" parTransId="{F8D569C7-9BD7-4CA8-99B2-617D92946EF7}" sibTransId="{5806ACAB-213C-44EB-87AF-BBCC422D9138}"/>
    <dgm:cxn modelId="{EC81A311-83C8-4D7B-9A00-B51BCD00F780}" type="presOf" srcId="{3D9E4F58-65ED-4347-8E57-BB6E408ED75C}" destId="{87E7D5B4-DC62-4389-965C-2716BB443FAF}" srcOrd="0" destOrd="0" presId="urn:microsoft.com/office/officeart/2005/8/layout/vList2#2"/>
    <dgm:cxn modelId="{9F371212-854E-4903-8FF0-3BD34D54E2B6}" srcId="{DC0EEEA6-B325-4BD7-A05A-D03011EFEAD2}" destId="{1C641B7B-A16E-420F-96EB-1A1F4CC74DA1}" srcOrd="2" destOrd="0" parTransId="{3E9C4D98-EDC6-42D8-A0FF-EBAC77FC3736}" sibTransId="{4F5CC045-BB62-45A4-8573-9690C1C8934C}"/>
    <dgm:cxn modelId="{EB971E1B-A692-4B0F-AC5D-617581DE4862}" srcId="{7F8C9FD1-F93C-4AA6-80F5-8549283C8606}" destId="{3A3D2C67-74E4-4771-B653-A82BB4611212}" srcOrd="1" destOrd="0" parTransId="{8E10BB73-CE46-4548-8B94-4E01F0095AEF}" sibTransId="{7257A5BF-9566-482B-8E40-460874A2CD8C}"/>
    <dgm:cxn modelId="{3A28E631-5C35-48C6-8638-AFBEDBD8A0F6}" srcId="{3B4E260D-B364-4BEF-9CC4-87AD9978DCAF}" destId="{2464A288-9E74-4389-BE26-30D2051908CC}" srcOrd="1" destOrd="0" parTransId="{A211036F-1C90-4161-BC4D-85EB275F4E2C}" sibTransId="{572AEEF7-DDB5-4CB2-AF72-7E4876D00C07}"/>
    <dgm:cxn modelId="{B0D9C535-58D0-4CB1-B9B4-1587E63B0479}" srcId="{3A3D2C67-74E4-4771-B653-A82BB4611212}" destId="{8EDAA24E-FEB8-462D-8018-1F71E79B818E}" srcOrd="0" destOrd="0" parTransId="{9E7991CF-2215-4B2F-B382-53CEFA29FE7C}" sibTransId="{8A236E60-3AD7-4AA7-B372-C41AD3C2F4DC}"/>
    <dgm:cxn modelId="{5833DD5F-16CD-4A55-ABF8-ADAE922F4BB7}" type="presOf" srcId="{3A3D2C67-74E4-4771-B653-A82BB4611212}" destId="{E9E316B8-0D04-46AD-955C-C82BC791C632}" srcOrd="0" destOrd="0" presId="urn:microsoft.com/office/officeart/2005/8/layout/vList2#2"/>
    <dgm:cxn modelId="{4FFE6B41-28A5-4B90-8F10-02DC5357DEDC}" type="presOf" srcId="{3B4E260D-B364-4BEF-9CC4-87AD9978DCAF}" destId="{5373B2B1-F571-468C-9AEE-D162169D397E}" srcOrd="0" destOrd="0" presId="urn:microsoft.com/office/officeart/2005/8/layout/vList2#2"/>
    <dgm:cxn modelId="{DB2C8E69-7F4B-4DE4-8228-DE977E095930}" type="presOf" srcId="{DC0EEEA6-B325-4BD7-A05A-D03011EFEAD2}" destId="{AF852EDF-42A0-4B14-9C8C-6312E0ABD04A}" srcOrd="0" destOrd="0" presId="urn:microsoft.com/office/officeart/2005/8/layout/vList2#2"/>
    <dgm:cxn modelId="{6DAF4E71-205D-4DD5-8127-C9BF63F7908D}" type="presOf" srcId="{6D317BCA-D9C9-432E-9579-593597CE3544}" destId="{87E7D5B4-DC62-4389-965C-2716BB443FAF}" srcOrd="0" destOrd="1" presId="urn:microsoft.com/office/officeart/2005/8/layout/vList2#2"/>
    <dgm:cxn modelId="{EA62F555-1C4E-45CB-99A0-E38ABFA85EF8}" type="presOf" srcId="{FD35C364-A51C-4E7E-824F-48CA8F032ABB}" destId="{0B56ABF2-5925-4388-84F0-FAC19C29C1B6}" srcOrd="0" destOrd="1" presId="urn:microsoft.com/office/officeart/2005/8/layout/vList2#2"/>
    <dgm:cxn modelId="{B3CF4489-BDFF-4418-B857-14155E597F12}" type="presOf" srcId="{8EDAA24E-FEB8-462D-8018-1F71E79B818E}" destId="{0B56ABF2-5925-4388-84F0-FAC19C29C1B6}" srcOrd="0" destOrd="0" presId="urn:microsoft.com/office/officeart/2005/8/layout/vList2#2"/>
    <dgm:cxn modelId="{3B610C95-AB76-4A75-AB2C-4B0C8BB3E391}" srcId="{3A3D2C67-74E4-4771-B653-A82BB4611212}" destId="{FD35C364-A51C-4E7E-824F-48CA8F032ABB}" srcOrd="1" destOrd="0" parTransId="{28DA25B4-86C8-44DF-9509-E2E0BEFC9B44}" sibTransId="{81494C74-25E2-437D-99F0-E365DC2D95B9}"/>
    <dgm:cxn modelId="{7158929F-91A3-4941-BC6C-D02AD8F5B758}" type="presOf" srcId="{1C641B7B-A16E-420F-96EB-1A1F4CC74DA1}" destId="{87E7D5B4-DC62-4389-965C-2716BB443FAF}" srcOrd="0" destOrd="2" presId="urn:microsoft.com/office/officeart/2005/8/layout/vList2#2"/>
    <dgm:cxn modelId="{F28AFBA6-6619-49F5-880C-CAA8740763C1}" type="presOf" srcId="{BECAC0C5-8079-4D33-91FE-3C0297660D42}" destId="{0B56ABF2-5925-4388-84F0-FAC19C29C1B6}" srcOrd="0" destOrd="2" presId="urn:microsoft.com/office/officeart/2005/8/layout/vList2#2"/>
    <dgm:cxn modelId="{1532E5AD-C4B0-430C-BDC5-B067DFD3894F}" type="presOf" srcId="{7F8C9FD1-F93C-4AA6-80F5-8549283C8606}" destId="{F60757C5-0D28-40C8-ACD0-70C02D7212E4}" srcOrd="0" destOrd="0" presId="urn:microsoft.com/office/officeart/2005/8/layout/vList2#2"/>
    <dgm:cxn modelId="{04C8A9B1-8A5C-4764-800F-A7A16EEE4AA2}" srcId="{7F8C9FD1-F93C-4AA6-80F5-8549283C8606}" destId="{DC0EEEA6-B325-4BD7-A05A-D03011EFEAD2}" srcOrd="2" destOrd="0" parTransId="{E42F046B-CA3B-4290-A7C2-9F36DA98562D}" sibTransId="{45B2EB15-5812-418F-BD57-04E7320B1A95}"/>
    <dgm:cxn modelId="{1F31E9B3-5771-4919-B0C2-5C9DCE6CD02C}" srcId="{3A3D2C67-74E4-4771-B653-A82BB4611212}" destId="{BECAC0C5-8079-4D33-91FE-3C0297660D42}" srcOrd="2" destOrd="0" parTransId="{0BD53CEB-7CC7-4F26-82A7-6F119EEB7C01}" sibTransId="{B38838D4-3CD0-4633-BF93-BDDCB10AFFF3}"/>
    <dgm:cxn modelId="{4E1FF9CF-037C-424C-9B3E-9BD66EC75D06}" srcId="{DC0EEEA6-B325-4BD7-A05A-D03011EFEAD2}" destId="{6D317BCA-D9C9-432E-9579-593597CE3544}" srcOrd="1" destOrd="0" parTransId="{629D36DA-876D-4C09-8CE7-4808B9229541}" sibTransId="{0F0BD73C-B523-4F8B-AAB1-C9D1066015D5}"/>
    <dgm:cxn modelId="{61E589D6-2CD8-4DB2-B892-0C1EB0F7D152}" srcId="{3B4E260D-B364-4BEF-9CC4-87AD9978DCAF}" destId="{34BCDE97-3FC6-489D-B742-8BE3CF3DD201}" srcOrd="0" destOrd="0" parTransId="{5DCDD3D6-0887-4C39-9C58-C5A805D80E82}" sibTransId="{4FF20C1E-D3FA-4C7D-B58E-C98275261DBE}"/>
    <dgm:cxn modelId="{5B3CF6DB-8A0A-44DC-82A9-EDA6C7B91273}" srcId="{DC0EEEA6-B325-4BD7-A05A-D03011EFEAD2}" destId="{3D9E4F58-65ED-4347-8E57-BB6E408ED75C}" srcOrd="0" destOrd="0" parTransId="{F3E3C171-064D-4737-AD08-FB7FCA578E51}" sibTransId="{DF9E5EEF-C0D2-4188-8701-FFFD6C40EF6D}"/>
    <dgm:cxn modelId="{EF5029E9-296F-4B70-A029-9DAFE048DAF8}" type="presOf" srcId="{2464A288-9E74-4389-BE26-30D2051908CC}" destId="{7EB0DC1F-8F45-4FCE-A0D4-94450D666C98}" srcOrd="0" destOrd="1" presId="urn:microsoft.com/office/officeart/2005/8/layout/vList2#2"/>
    <dgm:cxn modelId="{5FC0D9F3-A359-418D-8A32-1ABC3446D8AA}" type="presParOf" srcId="{F60757C5-0D28-40C8-ACD0-70C02D7212E4}" destId="{5373B2B1-F571-468C-9AEE-D162169D397E}" srcOrd="0" destOrd="0" presId="urn:microsoft.com/office/officeart/2005/8/layout/vList2#2"/>
    <dgm:cxn modelId="{4739E67F-A11D-4201-A20C-923596F98010}" type="presParOf" srcId="{F60757C5-0D28-40C8-ACD0-70C02D7212E4}" destId="{7EB0DC1F-8F45-4FCE-A0D4-94450D666C98}" srcOrd="1" destOrd="0" presId="urn:microsoft.com/office/officeart/2005/8/layout/vList2#2"/>
    <dgm:cxn modelId="{AA6A4B6D-40AC-4ED4-8E9B-270DDD10C1F0}" type="presParOf" srcId="{F60757C5-0D28-40C8-ACD0-70C02D7212E4}" destId="{E9E316B8-0D04-46AD-955C-C82BC791C632}" srcOrd="2" destOrd="0" presId="urn:microsoft.com/office/officeart/2005/8/layout/vList2#2"/>
    <dgm:cxn modelId="{5505B6CC-8475-4E62-A8B3-F80FF9D00EC0}" type="presParOf" srcId="{F60757C5-0D28-40C8-ACD0-70C02D7212E4}" destId="{0B56ABF2-5925-4388-84F0-FAC19C29C1B6}" srcOrd="3" destOrd="0" presId="urn:microsoft.com/office/officeart/2005/8/layout/vList2#2"/>
    <dgm:cxn modelId="{32D0FBFD-45E9-41B4-83FB-22C724C0E5C0}" type="presParOf" srcId="{F60757C5-0D28-40C8-ACD0-70C02D7212E4}" destId="{AF852EDF-42A0-4B14-9C8C-6312E0ABD04A}" srcOrd="4" destOrd="0" presId="urn:microsoft.com/office/officeart/2005/8/layout/vList2#2"/>
    <dgm:cxn modelId="{E851636D-9EA6-4ED5-A273-BEBAB2ED3D93}" type="presParOf" srcId="{F60757C5-0D28-40C8-ACD0-70C02D7212E4}" destId="{87E7D5B4-DC62-4389-965C-2716BB443FAF}" srcOrd="5"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4FED0-17D3-491E-B0AA-7ACCBD373FA4}" type="doc">
      <dgm:prSet loTypeId="urn:microsoft.com/office/officeart/2005/8/layout/process1" loCatId="process" qsTypeId="urn:microsoft.com/office/officeart/2005/8/quickstyle/simple1#1" qsCatId="simple" csTypeId="urn:microsoft.com/office/officeart/2005/8/colors/colorful5#1" csCatId="colorful" phldr="1"/>
      <dgm:spPr/>
      <dgm:t>
        <a:bodyPr/>
        <a:lstStyle/>
        <a:p>
          <a:endParaRPr lang="zh-CN" altLang="en-US"/>
        </a:p>
      </dgm:t>
    </dgm:pt>
    <dgm:pt modelId="{68B508D8-7976-421D-B577-57DF5E0F6304}">
      <dgm:prSet phldrT="[文本]"/>
      <dgm:spPr>
        <a:solidFill>
          <a:schemeClr val="accent4">
            <a:lumMod val="50000"/>
            <a:lumOff val="50000"/>
          </a:schemeClr>
        </a:solidFill>
      </dgm:spPr>
      <dgm:t>
        <a:bodyPr/>
        <a:lstStyle/>
        <a:p>
          <a:r>
            <a:rPr lang="zh-CN" altLang="en-US" b="1" dirty="0"/>
            <a:t>填写封面</a:t>
          </a:r>
        </a:p>
      </dgm:t>
    </dgm:pt>
    <dgm:pt modelId="{E9F89745-C61C-4417-A18F-8717C869C63A}" type="parTrans" cxnId="{F957C927-5BE5-4FD1-97B8-CEDDB98ADC5E}">
      <dgm:prSet/>
      <dgm:spPr/>
      <dgm:t>
        <a:bodyPr/>
        <a:lstStyle/>
        <a:p>
          <a:endParaRPr lang="zh-CN" altLang="en-US"/>
        </a:p>
      </dgm:t>
    </dgm:pt>
    <dgm:pt modelId="{0DCB35C8-D74B-46DF-9B93-D1ADE9386E89}" type="sibTrans" cxnId="{F957C927-5BE5-4FD1-97B8-CEDDB98ADC5E}">
      <dgm:prSet/>
      <dgm:spPr/>
      <dgm:t>
        <a:bodyPr/>
        <a:lstStyle/>
        <a:p>
          <a:endParaRPr lang="zh-CN" altLang="en-US"/>
        </a:p>
      </dgm:t>
    </dgm:pt>
    <dgm:pt modelId="{8C2CFE52-A2ED-4467-8CB5-C1AA191F6722}">
      <dgm:prSet phldrT="[文本]"/>
      <dgm:spPr/>
      <dgm:t>
        <a:bodyPr/>
        <a:lstStyle/>
        <a:p>
          <a:r>
            <a:rPr lang="zh-CN" altLang="en-US" b="1" dirty="0">
              <a:solidFill>
                <a:schemeClr val="bg1"/>
              </a:solidFill>
            </a:rPr>
            <a:t>填写报表</a:t>
          </a:r>
        </a:p>
      </dgm:t>
    </dgm:pt>
    <dgm:pt modelId="{B8FD739E-ACE3-4DF6-9CA8-121C2E41E02A}" type="parTrans" cxnId="{544E91AA-7A3B-4306-9AF9-B277A05223B4}">
      <dgm:prSet/>
      <dgm:spPr/>
      <dgm:t>
        <a:bodyPr/>
        <a:lstStyle/>
        <a:p>
          <a:endParaRPr lang="zh-CN" altLang="en-US"/>
        </a:p>
      </dgm:t>
    </dgm:pt>
    <dgm:pt modelId="{27C116C5-C7A3-41F9-9640-92B184DACFA4}" type="sibTrans" cxnId="{544E91AA-7A3B-4306-9AF9-B277A05223B4}">
      <dgm:prSet/>
      <dgm:spPr>
        <a:solidFill>
          <a:schemeClr val="accent5"/>
        </a:solidFill>
      </dgm:spPr>
      <dgm:t>
        <a:bodyPr/>
        <a:lstStyle/>
        <a:p>
          <a:endParaRPr lang="zh-CN" altLang="en-US"/>
        </a:p>
      </dgm:t>
    </dgm:pt>
    <dgm:pt modelId="{47E5DC63-A455-4251-970D-719C94924ED9}">
      <dgm:prSet phldrT="[文本]"/>
      <dgm:spPr/>
      <dgm:t>
        <a:bodyPr/>
        <a:lstStyle/>
        <a:p>
          <a:r>
            <a:rPr lang="zh-CN" altLang="en-US" b="1" dirty="0"/>
            <a:t>运算全审</a:t>
          </a:r>
        </a:p>
      </dgm:t>
    </dgm:pt>
    <dgm:pt modelId="{8AAA1186-0DC3-4547-9D2B-2504795B578A}" type="parTrans" cxnId="{041B2B21-C5B0-4F19-A408-F99E02A3C579}">
      <dgm:prSet/>
      <dgm:spPr/>
      <dgm:t>
        <a:bodyPr/>
        <a:lstStyle/>
        <a:p>
          <a:endParaRPr lang="zh-CN" altLang="en-US"/>
        </a:p>
      </dgm:t>
    </dgm:pt>
    <dgm:pt modelId="{DB57BA45-E3C2-47E7-A641-3CC9EDF3E0CF}" type="sibTrans" cxnId="{041B2B21-C5B0-4F19-A408-F99E02A3C579}">
      <dgm:prSet/>
      <dgm:spPr/>
      <dgm:t>
        <a:bodyPr/>
        <a:lstStyle/>
        <a:p>
          <a:endParaRPr lang="zh-CN" altLang="en-US"/>
        </a:p>
      </dgm:t>
    </dgm:pt>
    <dgm:pt modelId="{329E533F-391B-4C79-B0F5-DF0A848C9B51}" type="pres">
      <dgm:prSet presAssocID="{2114FED0-17D3-491E-B0AA-7ACCBD373FA4}" presName="Name0" presStyleCnt="0">
        <dgm:presLayoutVars>
          <dgm:dir/>
          <dgm:resizeHandles val="exact"/>
        </dgm:presLayoutVars>
      </dgm:prSet>
      <dgm:spPr/>
    </dgm:pt>
    <dgm:pt modelId="{7083080F-CBD5-4EBD-A285-BFB3F46823FE}" type="pres">
      <dgm:prSet presAssocID="{68B508D8-7976-421D-B577-57DF5E0F6304}" presName="node" presStyleLbl="node1" presStyleIdx="0" presStyleCnt="3" custLinFactY="-19158" custLinFactNeighborX="-56598" custLinFactNeighborY="-100000">
        <dgm:presLayoutVars>
          <dgm:bulletEnabled val="1"/>
        </dgm:presLayoutVars>
      </dgm:prSet>
      <dgm:spPr/>
    </dgm:pt>
    <dgm:pt modelId="{15C30FE3-CCC1-48B7-8D10-EE64C44F8674}" type="pres">
      <dgm:prSet presAssocID="{0DCB35C8-D74B-46DF-9B93-D1ADE9386E89}" presName="sibTrans" presStyleLbl="sibTrans2D1" presStyleIdx="0" presStyleCnt="2" custScaleX="152206"/>
      <dgm:spPr/>
    </dgm:pt>
    <dgm:pt modelId="{8583D008-E44E-4F63-B3E9-64883181C81A}" type="pres">
      <dgm:prSet presAssocID="{0DCB35C8-D74B-46DF-9B93-D1ADE9386E89}" presName="connectorText" presStyleLbl="sibTrans2D1" presStyleIdx="0" presStyleCnt="2"/>
      <dgm:spPr/>
    </dgm:pt>
    <dgm:pt modelId="{396F5ACE-DF8A-4D4E-9392-9C831AB0D60F}" type="pres">
      <dgm:prSet presAssocID="{8C2CFE52-A2ED-4467-8CB5-C1AA191F6722}" presName="node" presStyleLbl="node1" presStyleIdx="1" presStyleCnt="3" custLinFactY="-22132" custLinFactNeighborX="-15018" custLinFactNeighborY="-100000">
        <dgm:presLayoutVars>
          <dgm:bulletEnabled val="1"/>
        </dgm:presLayoutVars>
      </dgm:prSet>
      <dgm:spPr/>
    </dgm:pt>
    <dgm:pt modelId="{A67952B1-D960-48FE-B0F4-15423B189F5E}" type="pres">
      <dgm:prSet presAssocID="{27C116C5-C7A3-41F9-9640-92B184DACFA4}" presName="sibTrans" presStyleLbl="sibTrans2D1" presStyleIdx="1" presStyleCnt="2" custLinFactNeighborX="37876"/>
      <dgm:spPr/>
    </dgm:pt>
    <dgm:pt modelId="{FCA705A8-905C-4C26-BC49-23CF3E20B7C6}" type="pres">
      <dgm:prSet presAssocID="{27C116C5-C7A3-41F9-9640-92B184DACFA4}" presName="connectorText" presStyleLbl="sibTrans2D1" presStyleIdx="1" presStyleCnt="2"/>
      <dgm:spPr/>
    </dgm:pt>
    <dgm:pt modelId="{A1793A83-30AC-4B0A-BFBF-DD0AF2151AB3}" type="pres">
      <dgm:prSet presAssocID="{47E5DC63-A455-4251-970D-719C94924ED9}" presName="node" presStyleLbl="node1" presStyleIdx="2" presStyleCnt="3" custLinFactY="-22132" custLinFactNeighborX="-26171" custLinFactNeighborY="-100000">
        <dgm:presLayoutVars>
          <dgm:bulletEnabled val="1"/>
        </dgm:presLayoutVars>
      </dgm:prSet>
      <dgm:spPr/>
    </dgm:pt>
  </dgm:ptLst>
  <dgm:cxnLst>
    <dgm:cxn modelId="{E8574A17-E741-4D2C-BF6E-2ACD3E06D7E6}" type="presOf" srcId="{27C116C5-C7A3-41F9-9640-92B184DACFA4}" destId="{A67952B1-D960-48FE-B0F4-15423B189F5E}" srcOrd="0" destOrd="0" presId="urn:microsoft.com/office/officeart/2005/8/layout/process1"/>
    <dgm:cxn modelId="{041B2B21-C5B0-4F19-A408-F99E02A3C579}" srcId="{2114FED0-17D3-491E-B0AA-7ACCBD373FA4}" destId="{47E5DC63-A455-4251-970D-719C94924ED9}" srcOrd="2" destOrd="0" parTransId="{8AAA1186-0DC3-4547-9D2B-2504795B578A}" sibTransId="{DB57BA45-E3C2-47E7-A641-3CC9EDF3E0CF}"/>
    <dgm:cxn modelId="{F957C927-5BE5-4FD1-97B8-CEDDB98ADC5E}" srcId="{2114FED0-17D3-491E-B0AA-7ACCBD373FA4}" destId="{68B508D8-7976-421D-B577-57DF5E0F6304}" srcOrd="0" destOrd="0" parTransId="{E9F89745-C61C-4417-A18F-8717C869C63A}" sibTransId="{0DCB35C8-D74B-46DF-9B93-D1ADE9386E89}"/>
    <dgm:cxn modelId="{15A9B62F-0BA8-43D8-9947-FED999D8052B}" type="presOf" srcId="{68B508D8-7976-421D-B577-57DF5E0F6304}" destId="{7083080F-CBD5-4EBD-A285-BFB3F46823FE}" srcOrd="0" destOrd="0" presId="urn:microsoft.com/office/officeart/2005/8/layout/process1"/>
    <dgm:cxn modelId="{B5B5AF79-2ACA-4650-91F6-01DDEA2A427B}" type="presOf" srcId="{0DCB35C8-D74B-46DF-9B93-D1ADE9386E89}" destId="{8583D008-E44E-4F63-B3E9-64883181C81A}" srcOrd="1" destOrd="0" presId="urn:microsoft.com/office/officeart/2005/8/layout/process1"/>
    <dgm:cxn modelId="{544E91AA-7A3B-4306-9AF9-B277A05223B4}" srcId="{2114FED0-17D3-491E-B0AA-7ACCBD373FA4}" destId="{8C2CFE52-A2ED-4467-8CB5-C1AA191F6722}" srcOrd="1" destOrd="0" parTransId="{B8FD739E-ACE3-4DF6-9CA8-121C2E41E02A}" sibTransId="{27C116C5-C7A3-41F9-9640-92B184DACFA4}"/>
    <dgm:cxn modelId="{9EDCFFB2-80BF-4956-9FFD-80E0A909288C}" type="presOf" srcId="{27C116C5-C7A3-41F9-9640-92B184DACFA4}" destId="{FCA705A8-905C-4C26-BC49-23CF3E20B7C6}" srcOrd="1" destOrd="0" presId="urn:microsoft.com/office/officeart/2005/8/layout/process1"/>
    <dgm:cxn modelId="{AD5AD7C5-D8DE-41A2-AA0B-791674204182}" type="presOf" srcId="{47E5DC63-A455-4251-970D-719C94924ED9}" destId="{A1793A83-30AC-4B0A-BFBF-DD0AF2151AB3}" srcOrd="0" destOrd="0" presId="urn:microsoft.com/office/officeart/2005/8/layout/process1"/>
    <dgm:cxn modelId="{D089CAD9-8EB2-4D0F-A298-08A8255ABFFC}" type="presOf" srcId="{2114FED0-17D3-491E-B0AA-7ACCBD373FA4}" destId="{329E533F-391B-4C79-B0F5-DF0A848C9B51}" srcOrd="0" destOrd="0" presId="urn:microsoft.com/office/officeart/2005/8/layout/process1"/>
    <dgm:cxn modelId="{9CBB21E1-52F3-4909-9D2A-D88F0FBA3BB4}" type="presOf" srcId="{0DCB35C8-D74B-46DF-9B93-D1ADE9386E89}" destId="{15C30FE3-CCC1-48B7-8D10-EE64C44F8674}" srcOrd="0" destOrd="0" presId="urn:microsoft.com/office/officeart/2005/8/layout/process1"/>
    <dgm:cxn modelId="{AA03FAF7-D183-4446-86BF-73400A6443DD}" type="presOf" srcId="{8C2CFE52-A2ED-4467-8CB5-C1AA191F6722}" destId="{396F5ACE-DF8A-4D4E-9392-9C831AB0D60F}" srcOrd="0" destOrd="0" presId="urn:microsoft.com/office/officeart/2005/8/layout/process1"/>
    <dgm:cxn modelId="{99471EB4-65B4-4BF6-8985-0E83D5AC2648}" type="presParOf" srcId="{329E533F-391B-4C79-B0F5-DF0A848C9B51}" destId="{7083080F-CBD5-4EBD-A285-BFB3F46823FE}" srcOrd="0" destOrd="0" presId="urn:microsoft.com/office/officeart/2005/8/layout/process1"/>
    <dgm:cxn modelId="{5FC0DCA5-91ED-4AD4-824F-0BE3390DFC22}" type="presParOf" srcId="{329E533F-391B-4C79-B0F5-DF0A848C9B51}" destId="{15C30FE3-CCC1-48B7-8D10-EE64C44F8674}" srcOrd="1" destOrd="0" presId="urn:microsoft.com/office/officeart/2005/8/layout/process1"/>
    <dgm:cxn modelId="{D83BB8DA-EAA5-41FB-ABA9-98F341398685}" type="presParOf" srcId="{15C30FE3-CCC1-48B7-8D10-EE64C44F8674}" destId="{8583D008-E44E-4F63-B3E9-64883181C81A}" srcOrd="0" destOrd="0" presId="urn:microsoft.com/office/officeart/2005/8/layout/process1"/>
    <dgm:cxn modelId="{077BA476-49DA-4603-886F-BE32381BC744}" type="presParOf" srcId="{329E533F-391B-4C79-B0F5-DF0A848C9B51}" destId="{396F5ACE-DF8A-4D4E-9392-9C831AB0D60F}" srcOrd="2" destOrd="0" presId="urn:microsoft.com/office/officeart/2005/8/layout/process1"/>
    <dgm:cxn modelId="{753302AC-1057-459B-B30E-53B1D2A92C21}" type="presParOf" srcId="{329E533F-391B-4C79-B0F5-DF0A848C9B51}" destId="{A67952B1-D960-48FE-B0F4-15423B189F5E}" srcOrd="3" destOrd="0" presId="urn:microsoft.com/office/officeart/2005/8/layout/process1"/>
    <dgm:cxn modelId="{FBBAD7E2-77A4-4AA7-B893-BCB6F780A92F}" type="presParOf" srcId="{A67952B1-D960-48FE-B0F4-15423B189F5E}" destId="{FCA705A8-905C-4C26-BC49-23CF3E20B7C6}" srcOrd="0" destOrd="0" presId="urn:microsoft.com/office/officeart/2005/8/layout/process1"/>
    <dgm:cxn modelId="{BBECB128-6F44-48CF-BBFF-32D46B88D873}" type="presParOf" srcId="{329E533F-391B-4C79-B0F5-DF0A848C9B51}" destId="{A1793A83-30AC-4B0A-BFBF-DD0AF2151AB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8C9FD1-F93C-4AA6-80F5-8549283C8606}" type="doc">
      <dgm:prSet loTypeId="urn:microsoft.com/office/officeart/2005/8/layout/vList2#3" loCatId="list" qsTypeId="urn:microsoft.com/office/officeart/2005/8/quickstyle/3d2#3" qsCatId="3D" csTypeId="urn:microsoft.com/office/officeart/2005/8/colors/colorful4#3" csCatId="colorful" phldr="1"/>
      <dgm:spPr/>
      <dgm:t>
        <a:bodyPr/>
        <a:lstStyle/>
        <a:p>
          <a:endParaRPr lang="zh-CN" altLang="en-US"/>
        </a:p>
      </dgm:t>
    </dgm:pt>
    <dgm:pt modelId="{3B4E260D-B364-4BEF-9CC4-87AD9978DCAF}">
      <dgm:prSet phldrT="[文本]"/>
      <dgm:spPr/>
      <dgm:t>
        <a:bodyPr/>
        <a:lstStyle/>
        <a:p>
          <a:r>
            <a:rPr lang="zh-CN" altLang="en-US" dirty="0"/>
            <a:t>单机版介绍</a:t>
          </a:r>
        </a:p>
      </dgm:t>
    </dgm:pt>
    <dgm:pt modelId="{F8D569C7-9BD7-4CA8-99B2-617D92946EF7}" type="parTrans" cxnId="{FA222C0E-3E27-4255-969F-AE5C50B2B952}">
      <dgm:prSet/>
      <dgm:spPr/>
      <dgm:t>
        <a:bodyPr/>
        <a:lstStyle/>
        <a:p>
          <a:endParaRPr lang="zh-CN" altLang="en-US"/>
        </a:p>
      </dgm:t>
    </dgm:pt>
    <dgm:pt modelId="{5806ACAB-213C-44EB-87AF-BBCC422D9138}" type="sibTrans" cxnId="{FA222C0E-3E27-4255-969F-AE5C50B2B952}">
      <dgm:prSet/>
      <dgm:spPr/>
      <dgm:t>
        <a:bodyPr/>
        <a:lstStyle/>
        <a:p>
          <a:endParaRPr lang="zh-CN" altLang="en-US"/>
        </a:p>
      </dgm:t>
    </dgm:pt>
    <dgm:pt modelId="{34BCDE97-3FC6-489D-B742-8BE3CF3DD201}">
      <dgm:prSet phldrT="[文本]"/>
      <dgm:spPr/>
      <dgm:t>
        <a:bodyPr/>
        <a:lstStyle/>
        <a:p>
          <a:r>
            <a:rPr lang="zh-CN" altLang="en-US" b="1" dirty="0"/>
            <a:t>简介</a:t>
          </a:r>
        </a:p>
      </dgm:t>
    </dgm:pt>
    <dgm:pt modelId="{5DCDD3D6-0887-4C39-9C58-C5A805D80E82}" type="parTrans" cxnId="{61E589D6-2CD8-4DB2-B892-0C1EB0F7D152}">
      <dgm:prSet/>
      <dgm:spPr/>
      <dgm:t>
        <a:bodyPr/>
        <a:lstStyle/>
        <a:p>
          <a:endParaRPr lang="zh-CN" altLang="en-US"/>
        </a:p>
      </dgm:t>
    </dgm:pt>
    <dgm:pt modelId="{4FF20C1E-D3FA-4C7D-B58E-C98275261DBE}" type="sibTrans" cxnId="{61E589D6-2CD8-4DB2-B892-0C1EB0F7D152}">
      <dgm:prSet/>
      <dgm:spPr/>
      <dgm:t>
        <a:bodyPr/>
        <a:lstStyle/>
        <a:p>
          <a:endParaRPr lang="zh-CN" altLang="en-US"/>
        </a:p>
      </dgm:t>
    </dgm:pt>
    <dgm:pt modelId="{3A3D2C67-74E4-4771-B653-A82BB4611212}">
      <dgm:prSet phldrT="[文本]"/>
      <dgm:spPr/>
      <dgm:t>
        <a:bodyPr/>
        <a:lstStyle/>
        <a:p>
          <a:r>
            <a:rPr lang="zh-CN" altLang="en-US" dirty="0"/>
            <a:t>报表的填报流程</a:t>
          </a:r>
        </a:p>
      </dgm:t>
    </dgm:pt>
    <dgm:pt modelId="{8E10BB73-CE46-4548-8B94-4E01F0095AEF}" type="parTrans" cxnId="{EB971E1B-A692-4B0F-AC5D-617581DE4862}">
      <dgm:prSet/>
      <dgm:spPr/>
      <dgm:t>
        <a:bodyPr/>
        <a:lstStyle/>
        <a:p>
          <a:endParaRPr lang="zh-CN" altLang="en-US"/>
        </a:p>
      </dgm:t>
    </dgm:pt>
    <dgm:pt modelId="{7257A5BF-9566-482B-8E40-460874A2CD8C}" type="sibTrans" cxnId="{EB971E1B-A692-4B0F-AC5D-617581DE4862}">
      <dgm:prSet/>
      <dgm:spPr/>
      <dgm:t>
        <a:bodyPr/>
        <a:lstStyle/>
        <a:p>
          <a:endParaRPr lang="zh-CN" altLang="en-US"/>
        </a:p>
      </dgm:t>
    </dgm:pt>
    <dgm:pt modelId="{8EDAA24E-FEB8-462D-8018-1F71E79B818E}">
      <dgm:prSet phldrT="[文本]"/>
      <dgm:spPr/>
      <dgm:t>
        <a:bodyPr/>
        <a:lstStyle/>
        <a:p>
          <a:r>
            <a:rPr lang="zh-CN" altLang="en-US" b="1" dirty="0"/>
            <a:t>报表填写</a:t>
          </a:r>
        </a:p>
      </dgm:t>
    </dgm:pt>
    <dgm:pt modelId="{9E7991CF-2215-4B2F-B382-53CEFA29FE7C}" type="parTrans" cxnId="{B0D9C535-58D0-4CB1-B9B4-1587E63B0479}">
      <dgm:prSet/>
      <dgm:spPr/>
      <dgm:t>
        <a:bodyPr/>
        <a:lstStyle/>
        <a:p>
          <a:endParaRPr lang="zh-CN" altLang="en-US"/>
        </a:p>
      </dgm:t>
    </dgm:pt>
    <dgm:pt modelId="{8A236E60-3AD7-4AA7-B372-C41AD3C2F4DC}" type="sibTrans" cxnId="{B0D9C535-58D0-4CB1-B9B4-1587E63B0479}">
      <dgm:prSet/>
      <dgm:spPr/>
      <dgm:t>
        <a:bodyPr/>
        <a:lstStyle/>
        <a:p>
          <a:endParaRPr lang="zh-CN" altLang="en-US"/>
        </a:p>
      </dgm:t>
    </dgm:pt>
    <dgm:pt modelId="{BECAC0C5-8079-4D33-91FE-3C0297660D42}">
      <dgm:prSet phldrT="[文本]"/>
      <dgm:spPr/>
      <dgm:t>
        <a:bodyPr/>
        <a:lstStyle/>
        <a:p>
          <a:r>
            <a:rPr lang="zh-CN" altLang="en-US" b="1" dirty="0"/>
            <a:t>数据传出</a:t>
          </a:r>
        </a:p>
      </dgm:t>
    </dgm:pt>
    <dgm:pt modelId="{0BD53CEB-7CC7-4F26-82A7-6F119EEB7C01}" type="parTrans" cxnId="{1F31E9B3-5771-4919-B0C2-5C9DCE6CD02C}">
      <dgm:prSet/>
      <dgm:spPr/>
      <dgm:t>
        <a:bodyPr/>
        <a:lstStyle/>
        <a:p>
          <a:endParaRPr lang="zh-CN" altLang="en-US"/>
        </a:p>
      </dgm:t>
    </dgm:pt>
    <dgm:pt modelId="{B38838D4-3CD0-4633-BF93-BDDCB10AFFF3}" type="sibTrans" cxnId="{1F31E9B3-5771-4919-B0C2-5C9DCE6CD02C}">
      <dgm:prSet/>
      <dgm:spPr/>
      <dgm:t>
        <a:bodyPr/>
        <a:lstStyle/>
        <a:p>
          <a:endParaRPr lang="zh-CN" altLang="en-US"/>
        </a:p>
      </dgm:t>
    </dgm:pt>
    <dgm:pt modelId="{DC0EEEA6-B325-4BD7-A05A-D03011EFEAD2}">
      <dgm:prSet/>
      <dgm:spPr/>
      <dgm:t>
        <a:bodyPr/>
        <a:lstStyle/>
        <a:p>
          <a:r>
            <a:rPr lang="zh-CN" altLang="en-US" dirty="0"/>
            <a:t>常用操作</a:t>
          </a:r>
          <a:endParaRPr lang="en-US" altLang="zh-CN" dirty="0"/>
        </a:p>
      </dgm:t>
    </dgm:pt>
    <dgm:pt modelId="{E42F046B-CA3B-4290-A7C2-9F36DA98562D}" type="parTrans" cxnId="{04C8A9B1-8A5C-4764-800F-A7A16EEE4AA2}">
      <dgm:prSet/>
      <dgm:spPr/>
      <dgm:t>
        <a:bodyPr/>
        <a:lstStyle/>
        <a:p>
          <a:endParaRPr lang="zh-CN" altLang="en-US"/>
        </a:p>
      </dgm:t>
    </dgm:pt>
    <dgm:pt modelId="{45B2EB15-5812-418F-BD57-04E7320B1A95}" type="sibTrans" cxnId="{04C8A9B1-8A5C-4764-800F-A7A16EEE4AA2}">
      <dgm:prSet/>
      <dgm:spPr/>
      <dgm:t>
        <a:bodyPr/>
        <a:lstStyle/>
        <a:p>
          <a:endParaRPr lang="zh-CN" altLang="en-US"/>
        </a:p>
      </dgm:t>
    </dgm:pt>
    <dgm:pt modelId="{6D317BCA-D9C9-432E-9579-593597CE3544}">
      <dgm:prSet/>
      <dgm:spPr/>
      <dgm:t>
        <a:bodyPr/>
        <a:lstStyle/>
        <a:p>
          <a:r>
            <a:rPr lang="zh-CN" altLang="en-US" b="1" dirty="0"/>
            <a:t>单位汇总</a:t>
          </a:r>
          <a:endParaRPr lang="en-US" altLang="zh-CN" b="1" dirty="0"/>
        </a:p>
      </dgm:t>
    </dgm:pt>
    <dgm:pt modelId="{629D36DA-876D-4C09-8CE7-4808B9229541}" type="parTrans" cxnId="{4E1FF9CF-037C-424C-9B3E-9BD66EC75D06}">
      <dgm:prSet/>
      <dgm:spPr/>
      <dgm:t>
        <a:bodyPr/>
        <a:lstStyle/>
        <a:p>
          <a:endParaRPr lang="zh-CN" altLang="en-US"/>
        </a:p>
      </dgm:t>
    </dgm:pt>
    <dgm:pt modelId="{0F0BD73C-B523-4F8B-AAB1-C9D1066015D5}" type="sibTrans" cxnId="{4E1FF9CF-037C-424C-9B3E-9BD66EC75D06}">
      <dgm:prSet/>
      <dgm:spPr/>
      <dgm:t>
        <a:bodyPr/>
        <a:lstStyle/>
        <a:p>
          <a:endParaRPr lang="zh-CN" altLang="en-US"/>
        </a:p>
      </dgm:t>
    </dgm:pt>
    <dgm:pt modelId="{1C641B7B-A16E-420F-96EB-1A1F4CC74DA1}">
      <dgm:prSet/>
      <dgm:spPr/>
      <dgm:t>
        <a:bodyPr/>
        <a:lstStyle/>
        <a:p>
          <a:r>
            <a:rPr lang="zh-CN" altLang="en-US" b="1" dirty="0"/>
            <a:t>数据查询</a:t>
          </a:r>
          <a:endParaRPr lang="en-US" altLang="zh-CN" b="1" dirty="0"/>
        </a:p>
      </dgm:t>
    </dgm:pt>
    <dgm:pt modelId="{3E9C4D98-EDC6-42D8-A0FF-EBAC77FC3736}" type="parTrans" cxnId="{9F371212-854E-4903-8FF0-3BD34D54E2B6}">
      <dgm:prSet/>
      <dgm:spPr/>
      <dgm:t>
        <a:bodyPr/>
        <a:lstStyle/>
        <a:p>
          <a:endParaRPr lang="zh-CN" altLang="en-US"/>
        </a:p>
      </dgm:t>
    </dgm:pt>
    <dgm:pt modelId="{4F5CC045-BB62-45A4-8573-9690C1C8934C}" type="sibTrans" cxnId="{9F371212-854E-4903-8FF0-3BD34D54E2B6}">
      <dgm:prSet/>
      <dgm:spPr/>
      <dgm:t>
        <a:bodyPr/>
        <a:lstStyle/>
        <a:p>
          <a:endParaRPr lang="zh-CN" altLang="en-US"/>
        </a:p>
      </dgm:t>
    </dgm:pt>
    <dgm:pt modelId="{2464A288-9E74-4389-BE26-30D2051908CC}">
      <dgm:prSet phldrT="[文本]"/>
      <dgm:spPr/>
      <dgm:t>
        <a:bodyPr/>
        <a:lstStyle/>
        <a:p>
          <a:r>
            <a:rPr lang="zh-CN" altLang="en-US" b="1" dirty="0"/>
            <a:t>软件安装</a:t>
          </a:r>
        </a:p>
      </dgm:t>
    </dgm:pt>
    <dgm:pt modelId="{A211036F-1C90-4161-BC4D-85EB275F4E2C}" type="parTrans" cxnId="{3A28E631-5C35-48C6-8638-AFBEDBD8A0F6}">
      <dgm:prSet/>
      <dgm:spPr/>
      <dgm:t>
        <a:bodyPr/>
        <a:lstStyle/>
        <a:p>
          <a:endParaRPr lang="zh-CN" altLang="en-US"/>
        </a:p>
      </dgm:t>
    </dgm:pt>
    <dgm:pt modelId="{572AEEF7-DDB5-4CB2-AF72-7E4876D00C07}" type="sibTrans" cxnId="{3A28E631-5C35-48C6-8638-AFBEDBD8A0F6}">
      <dgm:prSet/>
      <dgm:spPr/>
      <dgm:t>
        <a:bodyPr/>
        <a:lstStyle/>
        <a:p>
          <a:endParaRPr lang="zh-CN" altLang="en-US"/>
        </a:p>
      </dgm:t>
    </dgm:pt>
    <dgm:pt modelId="{FD35C364-A51C-4E7E-824F-48CA8F032ABB}">
      <dgm:prSet phldrT="[文本]"/>
      <dgm:spPr/>
      <dgm:t>
        <a:bodyPr/>
        <a:lstStyle/>
        <a:p>
          <a:r>
            <a:rPr lang="zh-CN" altLang="en-US" b="1" dirty="0"/>
            <a:t>报表审核</a:t>
          </a:r>
        </a:p>
      </dgm:t>
    </dgm:pt>
    <dgm:pt modelId="{28DA25B4-86C8-44DF-9509-E2E0BEFC9B44}" type="parTrans" cxnId="{3B610C95-AB76-4A75-AB2C-4B0C8BB3E391}">
      <dgm:prSet/>
      <dgm:spPr/>
      <dgm:t>
        <a:bodyPr/>
        <a:lstStyle/>
        <a:p>
          <a:endParaRPr lang="zh-CN" altLang="en-US"/>
        </a:p>
      </dgm:t>
    </dgm:pt>
    <dgm:pt modelId="{81494C74-25E2-437D-99F0-E365DC2D95B9}" type="sibTrans" cxnId="{3B610C95-AB76-4A75-AB2C-4B0C8BB3E391}">
      <dgm:prSet/>
      <dgm:spPr/>
      <dgm:t>
        <a:bodyPr/>
        <a:lstStyle/>
        <a:p>
          <a:endParaRPr lang="zh-CN" altLang="en-US"/>
        </a:p>
      </dgm:t>
    </dgm:pt>
    <dgm:pt modelId="{3D9E4F58-65ED-4347-8E57-BB6E408ED75C}">
      <dgm:prSet/>
      <dgm:spPr/>
      <dgm:t>
        <a:bodyPr/>
        <a:lstStyle/>
        <a:p>
          <a:r>
            <a:rPr lang="zh-CN" altLang="en-US" b="1" dirty="0"/>
            <a:t>任务管理</a:t>
          </a:r>
          <a:endParaRPr lang="en-US" altLang="zh-CN" b="1" dirty="0"/>
        </a:p>
      </dgm:t>
    </dgm:pt>
    <dgm:pt modelId="{F3E3C171-064D-4737-AD08-FB7FCA578E51}" type="parTrans" cxnId="{5B3CF6DB-8A0A-44DC-82A9-EDA6C7B91273}">
      <dgm:prSet/>
      <dgm:spPr/>
      <dgm:t>
        <a:bodyPr/>
        <a:lstStyle/>
        <a:p>
          <a:endParaRPr lang="zh-CN" altLang="en-US"/>
        </a:p>
      </dgm:t>
    </dgm:pt>
    <dgm:pt modelId="{DF9E5EEF-C0D2-4188-8701-FFFD6C40EF6D}" type="sibTrans" cxnId="{5B3CF6DB-8A0A-44DC-82A9-EDA6C7B91273}">
      <dgm:prSet/>
      <dgm:spPr/>
      <dgm:t>
        <a:bodyPr/>
        <a:lstStyle/>
        <a:p>
          <a:endParaRPr lang="zh-CN" altLang="en-US"/>
        </a:p>
      </dgm:t>
    </dgm:pt>
    <dgm:pt modelId="{F60757C5-0D28-40C8-ACD0-70C02D7212E4}" type="pres">
      <dgm:prSet presAssocID="{7F8C9FD1-F93C-4AA6-80F5-8549283C8606}" presName="linear" presStyleCnt="0">
        <dgm:presLayoutVars>
          <dgm:animLvl val="lvl"/>
          <dgm:resizeHandles val="exact"/>
        </dgm:presLayoutVars>
      </dgm:prSet>
      <dgm:spPr/>
    </dgm:pt>
    <dgm:pt modelId="{5373B2B1-F571-468C-9AEE-D162169D397E}" type="pres">
      <dgm:prSet presAssocID="{3B4E260D-B364-4BEF-9CC4-87AD9978DCAF}" presName="parentText" presStyleLbl="node1" presStyleIdx="0" presStyleCnt="3" custLinFactNeighborX="-1586" custLinFactNeighborY="2969">
        <dgm:presLayoutVars>
          <dgm:chMax val="0"/>
          <dgm:bulletEnabled val="1"/>
        </dgm:presLayoutVars>
      </dgm:prSet>
      <dgm:spPr/>
    </dgm:pt>
    <dgm:pt modelId="{7EB0DC1F-8F45-4FCE-A0D4-94450D666C98}" type="pres">
      <dgm:prSet presAssocID="{3B4E260D-B364-4BEF-9CC4-87AD9978DCAF}" presName="childText" presStyleLbl="revTx" presStyleIdx="0" presStyleCnt="3">
        <dgm:presLayoutVars>
          <dgm:bulletEnabled val="1"/>
        </dgm:presLayoutVars>
      </dgm:prSet>
      <dgm:spPr/>
    </dgm:pt>
    <dgm:pt modelId="{E9E316B8-0D04-46AD-955C-C82BC791C632}" type="pres">
      <dgm:prSet presAssocID="{3A3D2C67-74E4-4771-B653-A82BB4611212}" presName="parentText" presStyleLbl="node1" presStyleIdx="1" presStyleCnt="3">
        <dgm:presLayoutVars>
          <dgm:chMax val="0"/>
          <dgm:bulletEnabled val="1"/>
        </dgm:presLayoutVars>
      </dgm:prSet>
      <dgm:spPr/>
    </dgm:pt>
    <dgm:pt modelId="{0B56ABF2-5925-4388-84F0-FAC19C29C1B6}" type="pres">
      <dgm:prSet presAssocID="{3A3D2C67-74E4-4771-B653-A82BB4611212}" presName="childText" presStyleLbl="revTx" presStyleIdx="1" presStyleCnt="3">
        <dgm:presLayoutVars>
          <dgm:bulletEnabled val="1"/>
        </dgm:presLayoutVars>
      </dgm:prSet>
      <dgm:spPr/>
    </dgm:pt>
    <dgm:pt modelId="{AF852EDF-42A0-4B14-9C8C-6312E0ABD04A}" type="pres">
      <dgm:prSet presAssocID="{DC0EEEA6-B325-4BD7-A05A-D03011EFEAD2}" presName="parentText" presStyleLbl="node1" presStyleIdx="2" presStyleCnt="3">
        <dgm:presLayoutVars>
          <dgm:chMax val="0"/>
          <dgm:bulletEnabled val="1"/>
        </dgm:presLayoutVars>
      </dgm:prSet>
      <dgm:spPr/>
    </dgm:pt>
    <dgm:pt modelId="{87E7D5B4-DC62-4389-965C-2716BB443FAF}" type="pres">
      <dgm:prSet presAssocID="{DC0EEEA6-B325-4BD7-A05A-D03011EFEAD2}" presName="childText" presStyleLbl="revTx" presStyleIdx="2" presStyleCnt="3">
        <dgm:presLayoutVars>
          <dgm:bulletEnabled val="1"/>
        </dgm:presLayoutVars>
      </dgm:prSet>
      <dgm:spPr/>
    </dgm:pt>
  </dgm:ptLst>
  <dgm:cxnLst>
    <dgm:cxn modelId="{FA222C0E-3E27-4255-969F-AE5C50B2B952}" srcId="{7F8C9FD1-F93C-4AA6-80F5-8549283C8606}" destId="{3B4E260D-B364-4BEF-9CC4-87AD9978DCAF}" srcOrd="0" destOrd="0" parTransId="{F8D569C7-9BD7-4CA8-99B2-617D92946EF7}" sibTransId="{5806ACAB-213C-44EB-87AF-BBCC422D9138}"/>
    <dgm:cxn modelId="{9F371212-854E-4903-8FF0-3BD34D54E2B6}" srcId="{DC0EEEA6-B325-4BD7-A05A-D03011EFEAD2}" destId="{1C641B7B-A16E-420F-96EB-1A1F4CC74DA1}" srcOrd="2" destOrd="0" parTransId="{3E9C4D98-EDC6-42D8-A0FF-EBAC77FC3736}" sibTransId="{4F5CC045-BB62-45A4-8573-9690C1C8934C}"/>
    <dgm:cxn modelId="{EB971E1B-A692-4B0F-AC5D-617581DE4862}" srcId="{7F8C9FD1-F93C-4AA6-80F5-8549283C8606}" destId="{3A3D2C67-74E4-4771-B653-A82BB4611212}" srcOrd="1" destOrd="0" parTransId="{8E10BB73-CE46-4548-8B94-4E01F0095AEF}" sibTransId="{7257A5BF-9566-482B-8E40-460874A2CD8C}"/>
    <dgm:cxn modelId="{3A28E631-5C35-48C6-8638-AFBEDBD8A0F6}" srcId="{3B4E260D-B364-4BEF-9CC4-87AD9978DCAF}" destId="{2464A288-9E74-4389-BE26-30D2051908CC}" srcOrd="1" destOrd="0" parTransId="{A211036F-1C90-4161-BC4D-85EB275F4E2C}" sibTransId="{572AEEF7-DDB5-4CB2-AF72-7E4876D00C07}"/>
    <dgm:cxn modelId="{B0D9C535-58D0-4CB1-B9B4-1587E63B0479}" srcId="{3A3D2C67-74E4-4771-B653-A82BB4611212}" destId="{8EDAA24E-FEB8-462D-8018-1F71E79B818E}" srcOrd="0" destOrd="0" parTransId="{9E7991CF-2215-4B2F-B382-53CEFA29FE7C}" sibTransId="{8A236E60-3AD7-4AA7-B372-C41AD3C2F4DC}"/>
    <dgm:cxn modelId="{2015CF38-EF75-4986-A114-2FA366693F3E}" type="presOf" srcId="{BECAC0C5-8079-4D33-91FE-3C0297660D42}" destId="{0B56ABF2-5925-4388-84F0-FAC19C29C1B6}" srcOrd="0" destOrd="2" presId="urn:microsoft.com/office/officeart/2005/8/layout/vList2#3"/>
    <dgm:cxn modelId="{9854863F-88DF-47B1-9669-9DF4E4087A6B}" type="presOf" srcId="{1C641B7B-A16E-420F-96EB-1A1F4CC74DA1}" destId="{87E7D5B4-DC62-4389-965C-2716BB443FAF}" srcOrd="0" destOrd="2" presId="urn:microsoft.com/office/officeart/2005/8/layout/vList2#3"/>
    <dgm:cxn modelId="{D1590560-EC29-4943-80D2-7ED901D7AA52}" type="presOf" srcId="{DC0EEEA6-B325-4BD7-A05A-D03011EFEAD2}" destId="{AF852EDF-42A0-4B14-9C8C-6312E0ABD04A}" srcOrd="0" destOrd="0" presId="urn:microsoft.com/office/officeart/2005/8/layout/vList2#3"/>
    <dgm:cxn modelId="{8F21B168-8D07-40CC-9345-BF5140B30A42}" type="presOf" srcId="{3B4E260D-B364-4BEF-9CC4-87AD9978DCAF}" destId="{5373B2B1-F571-468C-9AEE-D162169D397E}" srcOrd="0" destOrd="0" presId="urn:microsoft.com/office/officeart/2005/8/layout/vList2#3"/>
    <dgm:cxn modelId="{FA488F80-66D2-4D56-A268-C77FBE02E8C3}" type="presOf" srcId="{3A3D2C67-74E4-4771-B653-A82BB4611212}" destId="{E9E316B8-0D04-46AD-955C-C82BC791C632}" srcOrd="0" destOrd="0" presId="urn:microsoft.com/office/officeart/2005/8/layout/vList2#3"/>
    <dgm:cxn modelId="{3B610C95-AB76-4A75-AB2C-4B0C8BB3E391}" srcId="{3A3D2C67-74E4-4771-B653-A82BB4611212}" destId="{FD35C364-A51C-4E7E-824F-48CA8F032ABB}" srcOrd="1" destOrd="0" parTransId="{28DA25B4-86C8-44DF-9509-E2E0BEFC9B44}" sibTransId="{81494C74-25E2-437D-99F0-E365DC2D95B9}"/>
    <dgm:cxn modelId="{F95C269F-6E20-4CB4-8AEB-5B64945D26F3}" type="presOf" srcId="{2464A288-9E74-4389-BE26-30D2051908CC}" destId="{7EB0DC1F-8F45-4FCE-A0D4-94450D666C98}" srcOrd="0" destOrd="1" presId="urn:microsoft.com/office/officeart/2005/8/layout/vList2#3"/>
    <dgm:cxn modelId="{04C8A9B1-8A5C-4764-800F-A7A16EEE4AA2}" srcId="{7F8C9FD1-F93C-4AA6-80F5-8549283C8606}" destId="{DC0EEEA6-B325-4BD7-A05A-D03011EFEAD2}" srcOrd="2" destOrd="0" parTransId="{E42F046B-CA3B-4290-A7C2-9F36DA98562D}" sibTransId="{45B2EB15-5812-418F-BD57-04E7320B1A95}"/>
    <dgm:cxn modelId="{1F31E9B3-5771-4919-B0C2-5C9DCE6CD02C}" srcId="{3A3D2C67-74E4-4771-B653-A82BB4611212}" destId="{BECAC0C5-8079-4D33-91FE-3C0297660D42}" srcOrd="2" destOrd="0" parTransId="{0BD53CEB-7CC7-4F26-82A7-6F119EEB7C01}" sibTransId="{B38838D4-3CD0-4633-BF93-BDDCB10AFFF3}"/>
    <dgm:cxn modelId="{D77115B6-E5A0-4726-BDC1-9D0DEE48237C}" type="presOf" srcId="{7F8C9FD1-F93C-4AA6-80F5-8549283C8606}" destId="{F60757C5-0D28-40C8-ACD0-70C02D7212E4}" srcOrd="0" destOrd="0" presId="urn:microsoft.com/office/officeart/2005/8/layout/vList2#3"/>
    <dgm:cxn modelId="{F56C67C8-7B47-49D7-A4FE-1807085710CE}" type="presOf" srcId="{8EDAA24E-FEB8-462D-8018-1F71E79B818E}" destId="{0B56ABF2-5925-4388-84F0-FAC19C29C1B6}" srcOrd="0" destOrd="0" presId="urn:microsoft.com/office/officeart/2005/8/layout/vList2#3"/>
    <dgm:cxn modelId="{4E1FF9CF-037C-424C-9B3E-9BD66EC75D06}" srcId="{DC0EEEA6-B325-4BD7-A05A-D03011EFEAD2}" destId="{6D317BCA-D9C9-432E-9579-593597CE3544}" srcOrd="1" destOrd="0" parTransId="{629D36DA-876D-4C09-8CE7-4808B9229541}" sibTransId="{0F0BD73C-B523-4F8B-AAB1-C9D1066015D5}"/>
    <dgm:cxn modelId="{61E589D6-2CD8-4DB2-B892-0C1EB0F7D152}" srcId="{3B4E260D-B364-4BEF-9CC4-87AD9978DCAF}" destId="{34BCDE97-3FC6-489D-B742-8BE3CF3DD201}" srcOrd="0" destOrd="0" parTransId="{5DCDD3D6-0887-4C39-9C58-C5A805D80E82}" sibTransId="{4FF20C1E-D3FA-4C7D-B58E-C98275261DBE}"/>
    <dgm:cxn modelId="{537863D7-6C6E-4FB4-9D91-7AF3FC948317}" type="presOf" srcId="{6D317BCA-D9C9-432E-9579-593597CE3544}" destId="{87E7D5B4-DC62-4389-965C-2716BB443FAF}" srcOrd="0" destOrd="1" presId="urn:microsoft.com/office/officeart/2005/8/layout/vList2#3"/>
    <dgm:cxn modelId="{5B3CF6DB-8A0A-44DC-82A9-EDA6C7B91273}" srcId="{DC0EEEA6-B325-4BD7-A05A-D03011EFEAD2}" destId="{3D9E4F58-65ED-4347-8E57-BB6E408ED75C}" srcOrd="0" destOrd="0" parTransId="{F3E3C171-064D-4737-AD08-FB7FCA578E51}" sibTransId="{DF9E5EEF-C0D2-4188-8701-FFFD6C40EF6D}"/>
    <dgm:cxn modelId="{5DFFB0EB-D141-40F4-A03A-1EF286263DB4}" type="presOf" srcId="{34BCDE97-3FC6-489D-B742-8BE3CF3DD201}" destId="{7EB0DC1F-8F45-4FCE-A0D4-94450D666C98}" srcOrd="0" destOrd="0" presId="urn:microsoft.com/office/officeart/2005/8/layout/vList2#3"/>
    <dgm:cxn modelId="{82BEE4F3-8AF7-4019-86B8-646358A56ABC}" type="presOf" srcId="{3D9E4F58-65ED-4347-8E57-BB6E408ED75C}" destId="{87E7D5B4-DC62-4389-965C-2716BB443FAF}" srcOrd="0" destOrd="0" presId="urn:microsoft.com/office/officeart/2005/8/layout/vList2#3"/>
    <dgm:cxn modelId="{8A97C8F4-1617-4B28-B489-D2A30D8D6E7D}" type="presOf" srcId="{FD35C364-A51C-4E7E-824F-48CA8F032ABB}" destId="{0B56ABF2-5925-4388-84F0-FAC19C29C1B6}" srcOrd="0" destOrd="1" presId="urn:microsoft.com/office/officeart/2005/8/layout/vList2#3"/>
    <dgm:cxn modelId="{E2187EA5-76D3-4805-938F-EA8FAEFC664F}" type="presParOf" srcId="{F60757C5-0D28-40C8-ACD0-70C02D7212E4}" destId="{5373B2B1-F571-468C-9AEE-D162169D397E}" srcOrd="0" destOrd="0" presId="urn:microsoft.com/office/officeart/2005/8/layout/vList2#3"/>
    <dgm:cxn modelId="{F88F7478-90F4-4534-8D64-E0BFF50D5A32}" type="presParOf" srcId="{F60757C5-0D28-40C8-ACD0-70C02D7212E4}" destId="{7EB0DC1F-8F45-4FCE-A0D4-94450D666C98}" srcOrd="1" destOrd="0" presId="urn:microsoft.com/office/officeart/2005/8/layout/vList2#3"/>
    <dgm:cxn modelId="{18AE6120-6975-4663-909E-1E0B3AB29962}" type="presParOf" srcId="{F60757C5-0D28-40C8-ACD0-70C02D7212E4}" destId="{E9E316B8-0D04-46AD-955C-C82BC791C632}" srcOrd="2" destOrd="0" presId="urn:microsoft.com/office/officeart/2005/8/layout/vList2#3"/>
    <dgm:cxn modelId="{327A8C2E-3AED-4D43-9C0A-25CB2481ADA4}" type="presParOf" srcId="{F60757C5-0D28-40C8-ACD0-70C02D7212E4}" destId="{0B56ABF2-5925-4388-84F0-FAC19C29C1B6}" srcOrd="3" destOrd="0" presId="urn:microsoft.com/office/officeart/2005/8/layout/vList2#3"/>
    <dgm:cxn modelId="{C339D9D3-D095-49A5-A7FF-989E211FD2E5}" type="presParOf" srcId="{F60757C5-0D28-40C8-ACD0-70C02D7212E4}" destId="{AF852EDF-42A0-4B14-9C8C-6312E0ABD04A}" srcOrd="4" destOrd="0" presId="urn:microsoft.com/office/officeart/2005/8/layout/vList2#3"/>
    <dgm:cxn modelId="{31F711A3-5600-428F-9960-E618A82B6143}" type="presParOf" srcId="{F60757C5-0D28-40C8-ACD0-70C02D7212E4}" destId="{87E7D5B4-DC62-4389-965C-2716BB443FAF}" srcOrd="5"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97C28F-4E6D-4E34-B5D6-BF0E66531CF3}" type="doc">
      <dgm:prSet loTypeId="urn:microsoft.com/office/officeart/2005/8/layout/pList2" loCatId="list" qsTypeId="urn:microsoft.com/office/officeart/2005/8/quickstyle/simple1#2" qsCatId="simple" csTypeId="urn:microsoft.com/office/officeart/2005/8/colors/colorful2#1" csCatId="colorful" phldr="1"/>
      <dgm:spPr/>
    </dgm:pt>
    <dgm:pt modelId="{3BB9AEDC-72DD-49F4-AD2E-FDF2C7B68559}">
      <dgm:prSet phldrT="[文本]" custT="1"/>
      <dgm:spPr/>
      <dgm:t>
        <a:bodyPr/>
        <a:lstStyle/>
        <a:p>
          <a:r>
            <a:rPr lang="zh-CN" altLang="en-US" sz="1800" b="1" dirty="0">
              <a:latin typeface="宋体" panose="02010600030101010101" pitchFamily="2" charset="-122"/>
              <a:ea typeface="宋体" panose="02010600030101010101" pitchFamily="2" charset="-122"/>
            </a:rPr>
            <a:t>将任务完全彻底删除，此操作一定要慎重</a:t>
          </a:r>
        </a:p>
      </dgm:t>
    </dgm:pt>
    <dgm:pt modelId="{C6B0CDED-F98F-4B9B-B251-AE80B9BD9FC7}" type="parTrans" cxnId="{E3083779-6886-4C31-B3EE-993ACB629D38}">
      <dgm:prSet/>
      <dgm:spPr/>
      <dgm:t>
        <a:bodyPr/>
        <a:lstStyle/>
        <a:p>
          <a:endParaRPr lang="zh-CN" altLang="en-US"/>
        </a:p>
      </dgm:t>
    </dgm:pt>
    <dgm:pt modelId="{94260466-BB14-4024-92F8-B53132BAF96D}" type="sibTrans" cxnId="{E3083779-6886-4C31-B3EE-993ACB629D38}">
      <dgm:prSet/>
      <dgm:spPr/>
      <dgm:t>
        <a:bodyPr/>
        <a:lstStyle/>
        <a:p>
          <a:endParaRPr lang="zh-CN" altLang="en-US"/>
        </a:p>
      </dgm:t>
    </dgm:pt>
    <dgm:pt modelId="{F3C9A9DB-7A3E-4E01-B491-531C86E3C0AC}">
      <dgm:prSet phldrT="[文本]" custT="1"/>
      <dgm:spPr/>
      <dgm:t>
        <a:bodyPr/>
        <a:lstStyle/>
        <a:p>
          <a:r>
            <a:rPr lang="zh-CN" altLang="en-US" sz="1800" b="1" dirty="0">
              <a:latin typeface="宋体" panose="02010600030101010101" pitchFamily="2" charset="-122"/>
              <a:ea typeface="宋体" panose="02010600030101010101" pitchFamily="2" charset="-122"/>
            </a:rPr>
            <a:t>将一个任务隐藏，不在任务管理列表中显示，并不是删除，后台还存在</a:t>
          </a:r>
        </a:p>
      </dgm:t>
    </dgm:pt>
    <dgm:pt modelId="{CF20118F-1D94-4FE9-9F0D-F3B3094395E2}" type="parTrans" cxnId="{7B2746A4-F5FF-40D7-8799-5C21840EEBCA}">
      <dgm:prSet/>
      <dgm:spPr/>
      <dgm:t>
        <a:bodyPr/>
        <a:lstStyle/>
        <a:p>
          <a:endParaRPr lang="zh-CN" altLang="en-US"/>
        </a:p>
      </dgm:t>
    </dgm:pt>
    <dgm:pt modelId="{59038EA5-8CBE-475C-B181-A99307B19FB0}" type="sibTrans" cxnId="{7B2746A4-F5FF-40D7-8799-5C21840EEBCA}">
      <dgm:prSet/>
      <dgm:spPr/>
      <dgm:t>
        <a:bodyPr/>
        <a:lstStyle/>
        <a:p>
          <a:endParaRPr lang="zh-CN" altLang="en-US"/>
        </a:p>
      </dgm:t>
    </dgm:pt>
    <dgm:pt modelId="{002F5AEA-9E0C-4234-9E60-BCD8AE82179F}">
      <dgm:prSet phldrT="[文本]" custT="1"/>
      <dgm:spPr/>
      <dgm:t>
        <a:bodyPr/>
        <a:lstStyle/>
        <a:p>
          <a:r>
            <a:rPr lang="zh-CN" altLang="en-US" sz="1800" b="1" dirty="0">
              <a:latin typeface="宋体" panose="02010600030101010101" pitchFamily="2" charset="-122"/>
              <a:ea typeface="宋体" panose="02010600030101010101" pitchFamily="2" charset="-122"/>
            </a:rPr>
            <a:t>将隐藏的任务重新找出加入任务管理列表，或通过查找后台文件将任务加入任务管理列表</a:t>
          </a:r>
        </a:p>
      </dgm:t>
    </dgm:pt>
    <dgm:pt modelId="{07FDB7B4-81A6-4BD5-A572-B7C0C1525F8E}" type="parTrans" cxnId="{F0D8A9D1-FB9D-49EB-8684-18DE410B781A}">
      <dgm:prSet/>
      <dgm:spPr/>
      <dgm:t>
        <a:bodyPr/>
        <a:lstStyle/>
        <a:p>
          <a:endParaRPr lang="zh-CN" altLang="en-US"/>
        </a:p>
      </dgm:t>
    </dgm:pt>
    <dgm:pt modelId="{B476DA88-0263-4C26-82C9-63E51737DBC6}" type="sibTrans" cxnId="{F0D8A9D1-FB9D-49EB-8684-18DE410B781A}">
      <dgm:prSet/>
      <dgm:spPr/>
      <dgm:t>
        <a:bodyPr/>
        <a:lstStyle/>
        <a:p>
          <a:endParaRPr lang="zh-CN" altLang="en-US"/>
        </a:p>
      </dgm:t>
    </dgm:pt>
    <dgm:pt modelId="{9D02B17F-64BA-4F56-B1C4-3A5ECC06C041}" type="pres">
      <dgm:prSet presAssocID="{BB97C28F-4E6D-4E34-B5D6-BF0E66531CF3}" presName="Name0" presStyleCnt="0">
        <dgm:presLayoutVars>
          <dgm:dir/>
          <dgm:resizeHandles val="exact"/>
        </dgm:presLayoutVars>
      </dgm:prSet>
      <dgm:spPr/>
    </dgm:pt>
    <dgm:pt modelId="{C0CB3702-DD65-47F7-A882-EB1D25148598}" type="pres">
      <dgm:prSet presAssocID="{BB97C28F-4E6D-4E34-B5D6-BF0E66531CF3}" presName="bkgdShp" presStyleLbl="alignAccFollowNode1" presStyleIdx="0" presStyleCnt="1" custLinFactNeighborX="2791"/>
      <dgm:spPr/>
    </dgm:pt>
    <dgm:pt modelId="{4C95ADD5-4F5D-47BA-A448-EF9578498E6C}" type="pres">
      <dgm:prSet presAssocID="{BB97C28F-4E6D-4E34-B5D6-BF0E66531CF3}" presName="linComp" presStyleCnt="0"/>
      <dgm:spPr/>
    </dgm:pt>
    <dgm:pt modelId="{1F1678D7-1FE5-4071-AF59-CE55EDBD1EFE}" type="pres">
      <dgm:prSet presAssocID="{3BB9AEDC-72DD-49F4-AD2E-FDF2C7B68559}" presName="compNode" presStyleCnt="0"/>
      <dgm:spPr/>
    </dgm:pt>
    <dgm:pt modelId="{0866DF54-9DC2-4EE2-B622-783E609DC6EB}" type="pres">
      <dgm:prSet presAssocID="{3BB9AEDC-72DD-49F4-AD2E-FDF2C7B68559}" presName="node" presStyleLbl="node1" presStyleIdx="0" presStyleCnt="3">
        <dgm:presLayoutVars>
          <dgm:bulletEnabled val="1"/>
        </dgm:presLayoutVars>
      </dgm:prSet>
      <dgm:spPr/>
    </dgm:pt>
    <dgm:pt modelId="{7FBE84BD-8719-4ADD-ACD9-C33C3130A848}" type="pres">
      <dgm:prSet presAssocID="{3BB9AEDC-72DD-49F4-AD2E-FDF2C7B68559}" presName="invisiNode" presStyleLbl="node1" presStyleIdx="0" presStyleCnt="3"/>
      <dgm:spPr/>
    </dgm:pt>
    <dgm:pt modelId="{470088E0-EA30-4354-AF38-E80F27D2493E}" type="pres">
      <dgm:prSet presAssocID="{3BB9AEDC-72DD-49F4-AD2E-FDF2C7B68559}" presName="imagNode" presStyleLbl="fgImgPlace1" presStyleIdx="0" presStyleCnt="3" custScaleY="49762"/>
      <dgm:spPr>
        <a:blipFill rotWithShape="0">
          <a:blip xmlns:r="http://schemas.openxmlformats.org/officeDocument/2006/relationships" r:embed="rId1"/>
          <a:stretch>
            <a:fillRect/>
          </a:stretch>
        </a:blipFill>
      </dgm:spPr>
    </dgm:pt>
    <dgm:pt modelId="{FBFAC3DA-67CD-4E56-AF35-15FC34798891}" type="pres">
      <dgm:prSet presAssocID="{94260466-BB14-4024-92F8-B53132BAF96D}" presName="sibTrans" presStyleLbl="sibTrans2D1" presStyleIdx="0" presStyleCnt="0"/>
      <dgm:spPr/>
    </dgm:pt>
    <dgm:pt modelId="{DE7D7195-66D2-4296-9549-737EC880F200}" type="pres">
      <dgm:prSet presAssocID="{F3C9A9DB-7A3E-4E01-B491-531C86E3C0AC}" presName="compNode" presStyleCnt="0"/>
      <dgm:spPr/>
    </dgm:pt>
    <dgm:pt modelId="{B105A38C-1936-4DDB-908B-A6BCF2F0F36A}" type="pres">
      <dgm:prSet presAssocID="{F3C9A9DB-7A3E-4E01-B491-531C86E3C0AC}" presName="node" presStyleLbl="node1" presStyleIdx="1" presStyleCnt="3">
        <dgm:presLayoutVars>
          <dgm:bulletEnabled val="1"/>
        </dgm:presLayoutVars>
      </dgm:prSet>
      <dgm:spPr/>
    </dgm:pt>
    <dgm:pt modelId="{E98DD9D5-D817-4DCA-BC06-71344440338B}" type="pres">
      <dgm:prSet presAssocID="{F3C9A9DB-7A3E-4E01-B491-531C86E3C0AC}" presName="invisiNode" presStyleLbl="node1" presStyleIdx="1" presStyleCnt="3"/>
      <dgm:spPr/>
    </dgm:pt>
    <dgm:pt modelId="{07DE4E67-D17D-498E-BA9F-4FE6336FC015}" type="pres">
      <dgm:prSet presAssocID="{F3C9A9DB-7A3E-4E01-B491-531C86E3C0AC}" presName="imagNode" presStyleLbl="fgImgPlace1" presStyleIdx="1" presStyleCnt="3" custScaleY="50298"/>
      <dgm:spPr>
        <a:blipFill rotWithShape="0">
          <a:blip xmlns:r="http://schemas.openxmlformats.org/officeDocument/2006/relationships" r:embed="rId2"/>
          <a:stretch>
            <a:fillRect/>
          </a:stretch>
        </a:blipFill>
      </dgm:spPr>
    </dgm:pt>
    <dgm:pt modelId="{F3DA499E-FBB6-4D72-8912-C25EA6178C3B}" type="pres">
      <dgm:prSet presAssocID="{59038EA5-8CBE-475C-B181-A99307B19FB0}" presName="sibTrans" presStyleLbl="sibTrans2D1" presStyleIdx="0" presStyleCnt="0"/>
      <dgm:spPr/>
    </dgm:pt>
    <dgm:pt modelId="{8E1B2EC0-B60A-4546-99A2-A0406BC9F75A}" type="pres">
      <dgm:prSet presAssocID="{002F5AEA-9E0C-4234-9E60-BCD8AE82179F}" presName="compNode" presStyleCnt="0"/>
      <dgm:spPr/>
    </dgm:pt>
    <dgm:pt modelId="{F6A81CF0-E58A-4062-9D13-07222856E356}" type="pres">
      <dgm:prSet presAssocID="{002F5AEA-9E0C-4234-9E60-BCD8AE82179F}" presName="node" presStyleLbl="node1" presStyleIdx="2" presStyleCnt="3">
        <dgm:presLayoutVars>
          <dgm:bulletEnabled val="1"/>
        </dgm:presLayoutVars>
      </dgm:prSet>
      <dgm:spPr/>
    </dgm:pt>
    <dgm:pt modelId="{A170973D-6B59-48F8-921B-BB74A4269F53}" type="pres">
      <dgm:prSet presAssocID="{002F5AEA-9E0C-4234-9E60-BCD8AE82179F}" presName="invisiNode" presStyleLbl="node1" presStyleIdx="2" presStyleCnt="3"/>
      <dgm:spPr/>
    </dgm:pt>
    <dgm:pt modelId="{8496F372-B15E-4FD0-A011-F37508EF6A92}" type="pres">
      <dgm:prSet presAssocID="{002F5AEA-9E0C-4234-9E60-BCD8AE82179F}" presName="imagNode" presStyleLbl="fgImgPlace1" presStyleIdx="2" presStyleCnt="3" custScaleY="50298"/>
      <dgm:spPr>
        <a:blipFill rotWithShape="0">
          <a:blip xmlns:r="http://schemas.openxmlformats.org/officeDocument/2006/relationships" r:embed="rId3"/>
          <a:stretch>
            <a:fillRect/>
          </a:stretch>
        </a:blipFill>
      </dgm:spPr>
    </dgm:pt>
  </dgm:ptLst>
  <dgm:cxnLst>
    <dgm:cxn modelId="{49CC160D-EA84-4EC8-BD69-653D991F436C}" type="presOf" srcId="{59038EA5-8CBE-475C-B181-A99307B19FB0}" destId="{F3DA499E-FBB6-4D72-8912-C25EA6178C3B}" srcOrd="0" destOrd="0" presId="urn:microsoft.com/office/officeart/2005/8/layout/pList2"/>
    <dgm:cxn modelId="{2506400D-D0F6-436A-8244-5A9094CFCB70}" type="presOf" srcId="{F3C9A9DB-7A3E-4E01-B491-531C86E3C0AC}" destId="{B105A38C-1936-4DDB-908B-A6BCF2F0F36A}" srcOrd="0" destOrd="0" presId="urn:microsoft.com/office/officeart/2005/8/layout/pList2"/>
    <dgm:cxn modelId="{4B382A48-7AAE-467E-AE9D-3600C9379219}" type="presOf" srcId="{94260466-BB14-4024-92F8-B53132BAF96D}" destId="{FBFAC3DA-67CD-4E56-AF35-15FC34798891}" srcOrd="0" destOrd="0" presId="urn:microsoft.com/office/officeart/2005/8/layout/pList2"/>
    <dgm:cxn modelId="{1E239069-0E96-436B-8B96-4F84E168C9EC}" type="presOf" srcId="{002F5AEA-9E0C-4234-9E60-BCD8AE82179F}" destId="{F6A81CF0-E58A-4062-9D13-07222856E356}" srcOrd="0" destOrd="0" presId="urn:microsoft.com/office/officeart/2005/8/layout/pList2"/>
    <dgm:cxn modelId="{E3083779-6886-4C31-B3EE-993ACB629D38}" srcId="{BB97C28F-4E6D-4E34-B5D6-BF0E66531CF3}" destId="{3BB9AEDC-72DD-49F4-AD2E-FDF2C7B68559}" srcOrd="0" destOrd="0" parTransId="{C6B0CDED-F98F-4B9B-B251-AE80B9BD9FC7}" sibTransId="{94260466-BB14-4024-92F8-B53132BAF96D}"/>
    <dgm:cxn modelId="{7B2746A4-F5FF-40D7-8799-5C21840EEBCA}" srcId="{BB97C28F-4E6D-4E34-B5D6-BF0E66531CF3}" destId="{F3C9A9DB-7A3E-4E01-B491-531C86E3C0AC}" srcOrd="1" destOrd="0" parTransId="{CF20118F-1D94-4FE9-9F0D-F3B3094395E2}" sibTransId="{59038EA5-8CBE-475C-B181-A99307B19FB0}"/>
    <dgm:cxn modelId="{B0D0B9CF-F02A-42FA-B51E-24C4723BE2FF}" type="presOf" srcId="{BB97C28F-4E6D-4E34-B5D6-BF0E66531CF3}" destId="{9D02B17F-64BA-4F56-B1C4-3A5ECC06C041}" srcOrd="0" destOrd="0" presId="urn:microsoft.com/office/officeart/2005/8/layout/pList2"/>
    <dgm:cxn modelId="{F0D8A9D1-FB9D-49EB-8684-18DE410B781A}" srcId="{BB97C28F-4E6D-4E34-B5D6-BF0E66531CF3}" destId="{002F5AEA-9E0C-4234-9E60-BCD8AE82179F}" srcOrd="2" destOrd="0" parTransId="{07FDB7B4-81A6-4BD5-A572-B7C0C1525F8E}" sibTransId="{B476DA88-0263-4C26-82C9-63E51737DBC6}"/>
    <dgm:cxn modelId="{ED2D49F2-893A-45B3-A5B3-16ABAFE6FB30}" type="presOf" srcId="{3BB9AEDC-72DD-49F4-AD2E-FDF2C7B68559}" destId="{0866DF54-9DC2-4EE2-B622-783E609DC6EB}" srcOrd="0" destOrd="0" presId="urn:microsoft.com/office/officeart/2005/8/layout/pList2"/>
    <dgm:cxn modelId="{7D9642E9-8211-4F30-90CE-A5B1AAEEB770}" type="presParOf" srcId="{9D02B17F-64BA-4F56-B1C4-3A5ECC06C041}" destId="{C0CB3702-DD65-47F7-A882-EB1D25148598}" srcOrd="0" destOrd="0" presId="urn:microsoft.com/office/officeart/2005/8/layout/pList2"/>
    <dgm:cxn modelId="{A06CA89D-004B-4614-B0E0-8E9834B8FF62}" type="presParOf" srcId="{9D02B17F-64BA-4F56-B1C4-3A5ECC06C041}" destId="{4C95ADD5-4F5D-47BA-A448-EF9578498E6C}" srcOrd="1" destOrd="0" presId="urn:microsoft.com/office/officeart/2005/8/layout/pList2"/>
    <dgm:cxn modelId="{C79A2B2D-D410-41E2-BD32-BEE7713DDC27}" type="presParOf" srcId="{4C95ADD5-4F5D-47BA-A448-EF9578498E6C}" destId="{1F1678D7-1FE5-4071-AF59-CE55EDBD1EFE}" srcOrd="0" destOrd="0" presId="urn:microsoft.com/office/officeart/2005/8/layout/pList2"/>
    <dgm:cxn modelId="{7C42F92C-BC9C-4DCD-A71F-0F8A910D48CB}" type="presParOf" srcId="{1F1678D7-1FE5-4071-AF59-CE55EDBD1EFE}" destId="{0866DF54-9DC2-4EE2-B622-783E609DC6EB}" srcOrd="0" destOrd="0" presId="urn:microsoft.com/office/officeart/2005/8/layout/pList2"/>
    <dgm:cxn modelId="{AE90DEB2-766C-4AB1-AE83-55DB6919E144}" type="presParOf" srcId="{1F1678D7-1FE5-4071-AF59-CE55EDBD1EFE}" destId="{7FBE84BD-8719-4ADD-ACD9-C33C3130A848}" srcOrd="1" destOrd="0" presId="urn:microsoft.com/office/officeart/2005/8/layout/pList2"/>
    <dgm:cxn modelId="{DF9B758F-4AE1-48AB-B851-54712A315A8E}" type="presParOf" srcId="{1F1678D7-1FE5-4071-AF59-CE55EDBD1EFE}" destId="{470088E0-EA30-4354-AF38-E80F27D2493E}" srcOrd="2" destOrd="0" presId="urn:microsoft.com/office/officeart/2005/8/layout/pList2"/>
    <dgm:cxn modelId="{83ADC24D-8D3A-41B0-883E-F172F8473DBF}" type="presParOf" srcId="{4C95ADD5-4F5D-47BA-A448-EF9578498E6C}" destId="{FBFAC3DA-67CD-4E56-AF35-15FC34798891}" srcOrd="1" destOrd="0" presId="urn:microsoft.com/office/officeart/2005/8/layout/pList2"/>
    <dgm:cxn modelId="{45314617-7AD6-453E-BB2B-338DC17E2BF6}" type="presParOf" srcId="{4C95ADD5-4F5D-47BA-A448-EF9578498E6C}" destId="{DE7D7195-66D2-4296-9549-737EC880F200}" srcOrd="2" destOrd="0" presId="urn:microsoft.com/office/officeart/2005/8/layout/pList2"/>
    <dgm:cxn modelId="{C5DFE948-8D6B-40CF-9EA9-84BACE5F4B38}" type="presParOf" srcId="{DE7D7195-66D2-4296-9549-737EC880F200}" destId="{B105A38C-1936-4DDB-908B-A6BCF2F0F36A}" srcOrd="0" destOrd="0" presId="urn:microsoft.com/office/officeart/2005/8/layout/pList2"/>
    <dgm:cxn modelId="{C0DC255D-0D23-4A6B-BE52-BD9F07B4B7DA}" type="presParOf" srcId="{DE7D7195-66D2-4296-9549-737EC880F200}" destId="{E98DD9D5-D817-4DCA-BC06-71344440338B}" srcOrd="1" destOrd="0" presId="urn:microsoft.com/office/officeart/2005/8/layout/pList2"/>
    <dgm:cxn modelId="{D8D66731-11F9-4452-B1E6-E06D4A191F45}" type="presParOf" srcId="{DE7D7195-66D2-4296-9549-737EC880F200}" destId="{07DE4E67-D17D-498E-BA9F-4FE6336FC015}" srcOrd="2" destOrd="0" presId="urn:microsoft.com/office/officeart/2005/8/layout/pList2"/>
    <dgm:cxn modelId="{31EF3996-E7B0-42EC-B177-0BEEBF02476F}" type="presParOf" srcId="{4C95ADD5-4F5D-47BA-A448-EF9578498E6C}" destId="{F3DA499E-FBB6-4D72-8912-C25EA6178C3B}" srcOrd="3" destOrd="0" presId="urn:microsoft.com/office/officeart/2005/8/layout/pList2"/>
    <dgm:cxn modelId="{16E9EC3B-722F-4649-A783-851DBD8B1F90}" type="presParOf" srcId="{4C95ADD5-4F5D-47BA-A448-EF9578498E6C}" destId="{8E1B2EC0-B60A-4546-99A2-A0406BC9F75A}" srcOrd="4" destOrd="0" presId="urn:microsoft.com/office/officeart/2005/8/layout/pList2"/>
    <dgm:cxn modelId="{1533C267-410C-4916-B68C-DAABC0ABAF2F}" type="presParOf" srcId="{8E1B2EC0-B60A-4546-99A2-A0406BC9F75A}" destId="{F6A81CF0-E58A-4062-9D13-07222856E356}" srcOrd="0" destOrd="0" presId="urn:microsoft.com/office/officeart/2005/8/layout/pList2"/>
    <dgm:cxn modelId="{F6B61EC9-7FF1-4FEA-81D2-758EB3F004EB}" type="presParOf" srcId="{8E1B2EC0-B60A-4546-99A2-A0406BC9F75A}" destId="{A170973D-6B59-48F8-921B-BB74A4269F53}" srcOrd="1" destOrd="0" presId="urn:microsoft.com/office/officeart/2005/8/layout/pList2"/>
    <dgm:cxn modelId="{C4353321-C351-41A7-A2CF-434CDD0E5BF7}" type="presParOf" srcId="{8E1B2EC0-B60A-4546-99A2-A0406BC9F75A}" destId="{8496F372-B15E-4FD0-A011-F37508EF6A9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915C24-F0B1-4DB7-937D-76D68C33920D}" type="doc">
      <dgm:prSet loTypeId="urn:microsoft.com/office/officeart/2005/8/layout/list1#1" loCatId="list" qsTypeId="urn:microsoft.com/office/officeart/2005/8/quickstyle/simple1#3" qsCatId="simple" csTypeId="urn:microsoft.com/office/officeart/2005/8/colors/colorful5#2" csCatId="colorful" phldr="1"/>
      <dgm:spPr/>
      <dgm:t>
        <a:bodyPr/>
        <a:lstStyle/>
        <a:p>
          <a:endParaRPr lang="zh-CN" altLang="en-US"/>
        </a:p>
      </dgm:t>
    </dgm:pt>
    <dgm:pt modelId="{6A6932CB-9150-4671-BDB0-84C0F1E76925}">
      <dgm:prSet phldrT="[文本]"/>
      <dgm:spPr/>
      <dgm:t>
        <a:bodyPr/>
        <a:lstStyle/>
        <a:p>
          <a:r>
            <a:rPr lang="zh-CN" altLang="en-US" dirty="0"/>
            <a:t>完全汇总</a:t>
          </a:r>
        </a:p>
      </dgm:t>
    </dgm:pt>
    <dgm:pt modelId="{1CCDE009-2C9E-49B1-8AB0-E7F9C87A06D7}" type="parTrans" cxnId="{60D1500B-A5F5-4433-9765-784ABED1AE18}">
      <dgm:prSet/>
      <dgm:spPr/>
      <dgm:t>
        <a:bodyPr/>
        <a:lstStyle/>
        <a:p>
          <a:endParaRPr lang="zh-CN" altLang="en-US"/>
        </a:p>
      </dgm:t>
    </dgm:pt>
    <dgm:pt modelId="{770778AC-4DB6-4C23-BFF4-4AAB71E524AA}" type="sibTrans" cxnId="{60D1500B-A5F5-4433-9765-784ABED1AE18}">
      <dgm:prSet/>
      <dgm:spPr/>
      <dgm:t>
        <a:bodyPr/>
        <a:lstStyle/>
        <a:p>
          <a:endParaRPr lang="zh-CN" altLang="en-US"/>
        </a:p>
      </dgm:t>
    </dgm:pt>
    <dgm:pt modelId="{48CB9BC5-8CED-4B5D-818E-DC94A45A5CCC}">
      <dgm:prSet phldrT="[文本]"/>
      <dgm:spPr/>
      <dgm:t>
        <a:bodyPr/>
        <a:lstStyle/>
        <a:p>
          <a:r>
            <a:rPr lang="zh-CN" altLang="en-US" dirty="0"/>
            <a:t>节点汇总</a:t>
          </a:r>
        </a:p>
      </dgm:t>
    </dgm:pt>
    <dgm:pt modelId="{2E15D1F4-5159-45B9-B9FA-13BA5A3490E8}" type="parTrans" cxnId="{7B48565F-8E3A-442F-85D5-0231566AE490}">
      <dgm:prSet/>
      <dgm:spPr/>
      <dgm:t>
        <a:bodyPr/>
        <a:lstStyle/>
        <a:p>
          <a:endParaRPr lang="zh-CN" altLang="en-US"/>
        </a:p>
      </dgm:t>
    </dgm:pt>
    <dgm:pt modelId="{C020E819-75CF-4A8A-964C-56E8596C2653}" type="sibTrans" cxnId="{7B48565F-8E3A-442F-85D5-0231566AE490}">
      <dgm:prSet/>
      <dgm:spPr/>
      <dgm:t>
        <a:bodyPr/>
        <a:lstStyle/>
        <a:p>
          <a:endParaRPr lang="zh-CN" altLang="en-US"/>
        </a:p>
      </dgm:t>
    </dgm:pt>
    <dgm:pt modelId="{E399D244-100B-495A-B666-8BA46CCF1734}">
      <dgm:prSet/>
      <dgm:spPr/>
      <dgm:t>
        <a:bodyPr/>
        <a:lstStyle/>
        <a:p>
          <a:r>
            <a:rPr lang="zh-CN" altLang="en-US" dirty="0"/>
            <a:t>为了使某个节点或某个集团的下属单位数据之和与节点或集团数据保持一致而进行的再一次汇总。</a:t>
          </a:r>
        </a:p>
      </dgm:t>
    </dgm:pt>
    <dgm:pt modelId="{08C99BFE-4A9C-4B7B-AC69-5DE5DEABC9F4}" type="parTrans" cxnId="{A79E0141-0C9F-47CE-ACE7-F953A45F3C77}">
      <dgm:prSet/>
      <dgm:spPr/>
      <dgm:t>
        <a:bodyPr/>
        <a:lstStyle/>
        <a:p>
          <a:endParaRPr lang="zh-CN" altLang="en-US"/>
        </a:p>
      </dgm:t>
    </dgm:pt>
    <dgm:pt modelId="{27575106-9662-45D7-ABFC-6F32C28DDF45}" type="sibTrans" cxnId="{A79E0141-0C9F-47CE-ACE7-F953A45F3C77}">
      <dgm:prSet/>
      <dgm:spPr/>
      <dgm:t>
        <a:bodyPr/>
        <a:lstStyle/>
        <a:p>
          <a:endParaRPr lang="zh-CN" altLang="en-US"/>
        </a:p>
      </dgm:t>
    </dgm:pt>
    <dgm:pt modelId="{6D7C25D1-3317-44AF-8FE7-11C465A37CC4}">
      <dgm:prSet/>
      <dgm:spPr/>
      <dgm:t>
        <a:bodyPr/>
        <a:lstStyle/>
        <a:p>
          <a:r>
            <a:rPr lang="en-US" altLang="zh-CN" dirty="0"/>
            <a:t> </a:t>
          </a:r>
          <a:r>
            <a:rPr lang="zh-CN" altLang="en-US" dirty="0"/>
            <a:t>完全汇总主要应用于当前数据库中所有单位数据的叠加汇总，并产生完全汇总单位作为所有单位的上级节点。</a:t>
          </a:r>
        </a:p>
      </dgm:t>
    </dgm:pt>
    <dgm:pt modelId="{CA10CC63-D92F-4EF8-90B8-B21091685D5D}" type="parTrans" cxnId="{CECBD383-99A4-48B7-B28F-1D7C8A2DBA29}">
      <dgm:prSet/>
      <dgm:spPr/>
      <dgm:t>
        <a:bodyPr/>
        <a:lstStyle/>
        <a:p>
          <a:endParaRPr lang="zh-CN" altLang="en-US"/>
        </a:p>
      </dgm:t>
    </dgm:pt>
    <dgm:pt modelId="{60D127A4-90FD-4016-8238-7BE26488A455}" type="sibTrans" cxnId="{CECBD383-99A4-48B7-B28F-1D7C8A2DBA29}">
      <dgm:prSet/>
      <dgm:spPr/>
      <dgm:t>
        <a:bodyPr/>
        <a:lstStyle/>
        <a:p>
          <a:endParaRPr lang="zh-CN" altLang="en-US"/>
        </a:p>
      </dgm:t>
    </dgm:pt>
    <dgm:pt modelId="{5B848BEB-765F-4EA2-A80D-EBFBBCE19BFC}" type="pres">
      <dgm:prSet presAssocID="{60915C24-F0B1-4DB7-937D-76D68C33920D}" presName="linear" presStyleCnt="0">
        <dgm:presLayoutVars>
          <dgm:dir/>
          <dgm:animLvl val="lvl"/>
          <dgm:resizeHandles val="exact"/>
        </dgm:presLayoutVars>
      </dgm:prSet>
      <dgm:spPr/>
    </dgm:pt>
    <dgm:pt modelId="{6F92623C-7836-4E01-8DF7-10013CBAAE36}" type="pres">
      <dgm:prSet presAssocID="{6A6932CB-9150-4671-BDB0-84C0F1E76925}" presName="parentLin" presStyleCnt="0"/>
      <dgm:spPr/>
    </dgm:pt>
    <dgm:pt modelId="{0DE5F9ED-611E-43E7-A005-5041F2497770}" type="pres">
      <dgm:prSet presAssocID="{6A6932CB-9150-4671-BDB0-84C0F1E76925}" presName="parentLeftMargin" presStyleLbl="node1" presStyleIdx="0" presStyleCnt="2"/>
      <dgm:spPr/>
    </dgm:pt>
    <dgm:pt modelId="{80B6044A-56CF-4F00-AACA-7E3D4FAAC07C}" type="pres">
      <dgm:prSet presAssocID="{6A6932CB-9150-4671-BDB0-84C0F1E76925}" presName="parentText" presStyleLbl="node1" presStyleIdx="0" presStyleCnt="2" custScaleX="46428" custScaleY="51274" custLinFactNeighborX="-70000" custLinFactNeighborY="-6250">
        <dgm:presLayoutVars>
          <dgm:chMax val="0"/>
          <dgm:bulletEnabled val="1"/>
        </dgm:presLayoutVars>
      </dgm:prSet>
      <dgm:spPr/>
    </dgm:pt>
    <dgm:pt modelId="{A183296F-14A5-494E-BA20-067A90EFC694}" type="pres">
      <dgm:prSet presAssocID="{6A6932CB-9150-4671-BDB0-84C0F1E76925}" presName="negativeSpace" presStyleCnt="0"/>
      <dgm:spPr/>
    </dgm:pt>
    <dgm:pt modelId="{BDF9C45E-11FC-4A7C-B7A6-9849F915061D}" type="pres">
      <dgm:prSet presAssocID="{6A6932CB-9150-4671-BDB0-84C0F1E76925}" presName="childText" presStyleLbl="conFgAcc1" presStyleIdx="0" presStyleCnt="2" custScaleY="50626">
        <dgm:presLayoutVars>
          <dgm:bulletEnabled val="1"/>
        </dgm:presLayoutVars>
      </dgm:prSet>
      <dgm:spPr/>
    </dgm:pt>
    <dgm:pt modelId="{3A628D50-3A66-420D-B44A-D2C74B73A2D9}" type="pres">
      <dgm:prSet presAssocID="{770778AC-4DB6-4C23-BFF4-4AAB71E524AA}" presName="spaceBetweenRectangles" presStyleCnt="0"/>
      <dgm:spPr/>
    </dgm:pt>
    <dgm:pt modelId="{C3E70C7C-EF94-4131-811D-EA6F1F7650E5}" type="pres">
      <dgm:prSet presAssocID="{48CB9BC5-8CED-4B5D-818E-DC94A45A5CCC}" presName="parentLin" presStyleCnt="0"/>
      <dgm:spPr/>
    </dgm:pt>
    <dgm:pt modelId="{F4DF1FFE-4E80-44A7-9B91-BE028FCB0ED5}" type="pres">
      <dgm:prSet presAssocID="{48CB9BC5-8CED-4B5D-818E-DC94A45A5CCC}" presName="parentLeftMargin" presStyleLbl="node1" presStyleIdx="0" presStyleCnt="2"/>
      <dgm:spPr/>
    </dgm:pt>
    <dgm:pt modelId="{9E4E8ADC-BC0B-41E5-A051-0F560CBB4180}" type="pres">
      <dgm:prSet presAssocID="{48CB9BC5-8CED-4B5D-818E-DC94A45A5CCC}" presName="parentText" presStyleLbl="node1" presStyleIdx="1" presStyleCnt="2" custScaleX="44286" custScaleY="46555" custLinFactNeighborX="-70000" custLinFactNeighborY="-4745">
        <dgm:presLayoutVars>
          <dgm:chMax val="0"/>
          <dgm:bulletEnabled val="1"/>
        </dgm:presLayoutVars>
      </dgm:prSet>
      <dgm:spPr/>
    </dgm:pt>
    <dgm:pt modelId="{241009F5-040A-4857-A32E-975557EFA4A8}" type="pres">
      <dgm:prSet presAssocID="{48CB9BC5-8CED-4B5D-818E-DC94A45A5CCC}" presName="negativeSpace" presStyleCnt="0"/>
      <dgm:spPr/>
    </dgm:pt>
    <dgm:pt modelId="{DAE9691D-FDC4-4482-B9E1-349A5C15A159}" type="pres">
      <dgm:prSet presAssocID="{48CB9BC5-8CED-4B5D-818E-DC94A45A5CCC}" presName="childText" presStyleLbl="conFgAcc1" presStyleIdx="1" presStyleCnt="2" custScaleY="53103">
        <dgm:presLayoutVars>
          <dgm:bulletEnabled val="1"/>
        </dgm:presLayoutVars>
      </dgm:prSet>
      <dgm:spPr/>
    </dgm:pt>
  </dgm:ptLst>
  <dgm:cxnLst>
    <dgm:cxn modelId="{60D1500B-A5F5-4433-9765-784ABED1AE18}" srcId="{60915C24-F0B1-4DB7-937D-76D68C33920D}" destId="{6A6932CB-9150-4671-BDB0-84C0F1E76925}" srcOrd="0" destOrd="0" parTransId="{1CCDE009-2C9E-49B1-8AB0-E7F9C87A06D7}" sibTransId="{770778AC-4DB6-4C23-BFF4-4AAB71E524AA}"/>
    <dgm:cxn modelId="{7B48565F-8E3A-442F-85D5-0231566AE490}" srcId="{60915C24-F0B1-4DB7-937D-76D68C33920D}" destId="{48CB9BC5-8CED-4B5D-818E-DC94A45A5CCC}" srcOrd="1" destOrd="0" parTransId="{2E15D1F4-5159-45B9-B9FA-13BA5A3490E8}" sibTransId="{C020E819-75CF-4A8A-964C-56E8596C2653}"/>
    <dgm:cxn modelId="{A79E0141-0C9F-47CE-ACE7-F953A45F3C77}" srcId="{48CB9BC5-8CED-4B5D-818E-DC94A45A5CCC}" destId="{E399D244-100B-495A-B666-8BA46CCF1734}" srcOrd="0" destOrd="0" parTransId="{08C99BFE-4A9C-4B7B-AC69-5DE5DEABC9F4}" sibTransId="{27575106-9662-45D7-ABFC-6F32C28DDF45}"/>
    <dgm:cxn modelId="{447BB343-4391-421B-B4E2-93EC49E3B2F4}" type="presOf" srcId="{60915C24-F0B1-4DB7-937D-76D68C33920D}" destId="{5B848BEB-765F-4EA2-A80D-EBFBBCE19BFC}" srcOrd="0" destOrd="0" presId="urn:microsoft.com/office/officeart/2005/8/layout/list1#1"/>
    <dgm:cxn modelId="{36C70270-B229-46C4-B7F7-1EAAC0F0A074}" type="presOf" srcId="{48CB9BC5-8CED-4B5D-818E-DC94A45A5CCC}" destId="{F4DF1FFE-4E80-44A7-9B91-BE028FCB0ED5}" srcOrd="0" destOrd="0" presId="urn:microsoft.com/office/officeart/2005/8/layout/list1#1"/>
    <dgm:cxn modelId="{EA79E371-7155-4F96-8FA1-D969EC762DCA}" type="presOf" srcId="{6A6932CB-9150-4671-BDB0-84C0F1E76925}" destId="{80B6044A-56CF-4F00-AACA-7E3D4FAAC07C}" srcOrd="1" destOrd="0" presId="urn:microsoft.com/office/officeart/2005/8/layout/list1#1"/>
    <dgm:cxn modelId="{894EE77B-2806-4BD1-9147-A70C9E6B34B9}" type="presOf" srcId="{6A6932CB-9150-4671-BDB0-84C0F1E76925}" destId="{0DE5F9ED-611E-43E7-A005-5041F2497770}" srcOrd="0" destOrd="0" presId="urn:microsoft.com/office/officeart/2005/8/layout/list1#1"/>
    <dgm:cxn modelId="{F7882582-F271-4190-A00E-1DF0A0B147D4}" type="presOf" srcId="{48CB9BC5-8CED-4B5D-818E-DC94A45A5CCC}" destId="{9E4E8ADC-BC0B-41E5-A051-0F560CBB4180}" srcOrd="1" destOrd="0" presId="urn:microsoft.com/office/officeart/2005/8/layout/list1#1"/>
    <dgm:cxn modelId="{CECBD383-99A4-48B7-B28F-1D7C8A2DBA29}" srcId="{6A6932CB-9150-4671-BDB0-84C0F1E76925}" destId="{6D7C25D1-3317-44AF-8FE7-11C465A37CC4}" srcOrd="0" destOrd="0" parTransId="{CA10CC63-D92F-4EF8-90B8-B21091685D5D}" sibTransId="{60D127A4-90FD-4016-8238-7BE26488A455}"/>
    <dgm:cxn modelId="{FAE6F588-D727-4387-BF07-D95B016DEA63}" type="presOf" srcId="{E399D244-100B-495A-B666-8BA46CCF1734}" destId="{DAE9691D-FDC4-4482-B9E1-349A5C15A159}" srcOrd="0" destOrd="0" presId="urn:microsoft.com/office/officeart/2005/8/layout/list1#1"/>
    <dgm:cxn modelId="{505B3DF0-8EF7-4199-99C8-6EA899E0D5E1}" type="presOf" srcId="{6D7C25D1-3317-44AF-8FE7-11C465A37CC4}" destId="{BDF9C45E-11FC-4A7C-B7A6-9849F915061D}" srcOrd="0" destOrd="0" presId="urn:microsoft.com/office/officeart/2005/8/layout/list1#1"/>
    <dgm:cxn modelId="{9677A252-129A-4C53-A897-F71CF99959CA}" type="presParOf" srcId="{5B848BEB-765F-4EA2-A80D-EBFBBCE19BFC}" destId="{6F92623C-7836-4E01-8DF7-10013CBAAE36}" srcOrd="0" destOrd="0" presId="urn:microsoft.com/office/officeart/2005/8/layout/list1#1"/>
    <dgm:cxn modelId="{BBF4E9A6-56F6-46E0-A4F0-1D114D1F595E}" type="presParOf" srcId="{6F92623C-7836-4E01-8DF7-10013CBAAE36}" destId="{0DE5F9ED-611E-43E7-A005-5041F2497770}" srcOrd="0" destOrd="0" presId="urn:microsoft.com/office/officeart/2005/8/layout/list1#1"/>
    <dgm:cxn modelId="{A88484A4-6D1F-4180-B924-9CBCCF147345}" type="presParOf" srcId="{6F92623C-7836-4E01-8DF7-10013CBAAE36}" destId="{80B6044A-56CF-4F00-AACA-7E3D4FAAC07C}" srcOrd="1" destOrd="0" presId="urn:microsoft.com/office/officeart/2005/8/layout/list1#1"/>
    <dgm:cxn modelId="{6399F818-C660-49D7-978B-934DC29BADD7}" type="presParOf" srcId="{5B848BEB-765F-4EA2-A80D-EBFBBCE19BFC}" destId="{A183296F-14A5-494E-BA20-067A90EFC694}" srcOrd="1" destOrd="0" presId="urn:microsoft.com/office/officeart/2005/8/layout/list1#1"/>
    <dgm:cxn modelId="{E1C1B987-E9AF-4482-9E34-B6F7D6DB3C3A}" type="presParOf" srcId="{5B848BEB-765F-4EA2-A80D-EBFBBCE19BFC}" destId="{BDF9C45E-11FC-4A7C-B7A6-9849F915061D}" srcOrd="2" destOrd="0" presId="urn:microsoft.com/office/officeart/2005/8/layout/list1#1"/>
    <dgm:cxn modelId="{8DAC1638-2CFD-4818-8628-AD159D87C9EC}" type="presParOf" srcId="{5B848BEB-765F-4EA2-A80D-EBFBBCE19BFC}" destId="{3A628D50-3A66-420D-B44A-D2C74B73A2D9}" srcOrd="3" destOrd="0" presId="urn:microsoft.com/office/officeart/2005/8/layout/list1#1"/>
    <dgm:cxn modelId="{2CA25C74-B7E8-49F2-BDBC-094331248B77}" type="presParOf" srcId="{5B848BEB-765F-4EA2-A80D-EBFBBCE19BFC}" destId="{C3E70C7C-EF94-4131-811D-EA6F1F7650E5}" srcOrd="4" destOrd="0" presId="urn:microsoft.com/office/officeart/2005/8/layout/list1#1"/>
    <dgm:cxn modelId="{559D8E0D-A877-4624-93C4-9EFA5D2B6468}" type="presParOf" srcId="{C3E70C7C-EF94-4131-811D-EA6F1F7650E5}" destId="{F4DF1FFE-4E80-44A7-9B91-BE028FCB0ED5}" srcOrd="0" destOrd="0" presId="urn:microsoft.com/office/officeart/2005/8/layout/list1#1"/>
    <dgm:cxn modelId="{1BDED038-D226-4AF6-9636-B09782C73BC5}" type="presParOf" srcId="{C3E70C7C-EF94-4131-811D-EA6F1F7650E5}" destId="{9E4E8ADC-BC0B-41E5-A051-0F560CBB4180}" srcOrd="1" destOrd="0" presId="urn:microsoft.com/office/officeart/2005/8/layout/list1#1"/>
    <dgm:cxn modelId="{5163B4DD-2A61-4F32-80E1-46018DF8091F}" type="presParOf" srcId="{5B848BEB-765F-4EA2-A80D-EBFBBCE19BFC}" destId="{241009F5-040A-4857-A32E-975557EFA4A8}" srcOrd="5" destOrd="0" presId="urn:microsoft.com/office/officeart/2005/8/layout/list1#1"/>
    <dgm:cxn modelId="{540EE3A3-FF7F-4668-B914-A8822CF60677}" type="presParOf" srcId="{5B848BEB-765F-4EA2-A80D-EBFBBCE19BFC}" destId="{DAE9691D-FDC4-4482-B9E1-349A5C15A159}" srcOrd="6"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BB8234-1E7E-4F68-9487-0C8349F1A02B}" type="doc">
      <dgm:prSet loTypeId="urn:microsoft.com/office/officeart/2005/8/layout/list1#2" loCatId="list" qsTypeId="urn:microsoft.com/office/officeart/2005/8/quickstyle/simple3#1" qsCatId="simple" csTypeId="urn:microsoft.com/office/officeart/2005/8/colors/colorful2#2" csCatId="colorful" phldr="1"/>
      <dgm:spPr/>
      <dgm:t>
        <a:bodyPr/>
        <a:lstStyle/>
        <a:p>
          <a:endParaRPr lang="zh-CN" altLang="en-US"/>
        </a:p>
      </dgm:t>
    </dgm:pt>
    <dgm:pt modelId="{72DCCBEC-362D-4D4D-93AE-046410062E83}">
      <dgm:prSet phldrT="[文本]" custT="1"/>
      <dgm:spPr/>
      <dgm:t>
        <a:bodyPr/>
        <a:lstStyle/>
        <a:p>
          <a:r>
            <a:rPr lang="zh-CN" altLang="en-US" sz="2400" b="0" dirty="0"/>
            <a:t>汇总范围</a:t>
          </a:r>
          <a:r>
            <a:rPr lang="en-US" altLang="zh-CN" sz="2400" b="0" dirty="0"/>
            <a:t>—</a:t>
          </a:r>
          <a:r>
            <a:rPr lang="zh-CN" altLang="en-US" sz="2400" b="0" dirty="0"/>
            <a:t>本级节点</a:t>
          </a:r>
        </a:p>
      </dgm:t>
    </dgm:pt>
    <dgm:pt modelId="{589A6A44-9154-4B28-83D5-23F935A286CA}" type="parTrans" cxnId="{39424776-137E-4A57-B862-4C2FBC57F076}">
      <dgm:prSet/>
      <dgm:spPr/>
      <dgm:t>
        <a:bodyPr/>
        <a:lstStyle/>
        <a:p>
          <a:endParaRPr lang="zh-CN" altLang="en-US"/>
        </a:p>
      </dgm:t>
    </dgm:pt>
    <dgm:pt modelId="{C367996D-C638-44FA-8B0D-7F1664AE49CD}" type="sibTrans" cxnId="{39424776-137E-4A57-B862-4C2FBC57F076}">
      <dgm:prSet/>
      <dgm:spPr/>
      <dgm:t>
        <a:bodyPr/>
        <a:lstStyle/>
        <a:p>
          <a:endParaRPr lang="zh-CN" altLang="en-US"/>
        </a:p>
      </dgm:t>
    </dgm:pt>
    <dgm:pt modelId="{DF169668-363C-4532-B525-FAA5B5DA3AB6}">
      <dgm:prSet phldrT="[文本]" custT="1"/>
      <dgm:spPr/>
      <dgm:t>
        <a:bodyPr/>
        <a:lstStyle/>
        <a:p>
          <a:r>
            <a:rPr lang="zh-CN" altLang="en-US" sz="2400" dirty="0"/>
            <a:t>汇总范围</a:t>
          </a:r>
          <a:r>
            <a:rPr lang="en-US" altLang="zh-CN" sz="2400" dirty="0"/>
            <a:t>—</a:t>
          </a:r>
          <a:r>
            <a:rPr lang="zh-CN" altLang="en-US" sz="2400" dirty="0"/>
            <a:t>所有下级节点</a:t>
          </a:r>
        </a:p>
      </dgm:t>
    </dgm:pt>
    <dgm:pt modelId="{FF5CBA6A-9C23-49D3-B6FC-020172B24D33}" type="parTrans" cxnId="{16A9C9A1-766D-4A11-8DFF-98CC1F7C8B91}">
      <dgm:prSet/>
      <dgm:spPr/>
      <dgm:t>
        <a:bodyPr/>
        <a:lstStyle/>
        <a:p>
          <a:endParaRPr lang="zh-CN" altLang="en-US"/>
        </a:p>
      </dgm:t>
    </dgm:pt>
    <dgm:pt modelId="{DFFD179D-F20E-4D73-A079-D7F969839194}" type="sibTrans" cxnId="{16A9C9A1-766D-4A11-8DFF-98CC1F7C8B91}">
      <dgm:prSet/>
      <dgm:spPr/>
      <dgm:t>
        <a:bodyPr/>
        <a:lstStyle/>
        <a:p>
          <a:endParaRPr lang="zh-CN" altLang="en-US"/>
        </a:p>
      </dgm:t>
    </dgm:pt>
    <dgm:pt modelId="{C89AD4FC-0F40-43F4-B46E-40F41CA39D4E}">
      <dgm:prSet phldrT="[文本]" custT="1"/>
      <dgm:spPr/>
      <dgm:t>
        <a:bodyPr/>
        <a:lstStyle/>
        <a:p>
          <a:r>
            <a:rPr lang="zh-CN" altLang="en-US" sz="2400" dirty="0"/>
            <a:t>汇总方向</a:t>
          </a:r>
          <a:r>
            <a:rPr lang="en-US" altLang="zh-CN" sz="2400" dirty="0"/>
            <a:t>—</a:t>
          </a:r>
          <a:r>
            <a:rPr lang="zh-CN" altLang="en-US" sz="2400" dirty="0"/>
            <a:t>汇总至集团</a:t>
          </a:r>
        </a:p>
      </dgm:t>
    </dgm:pt>
    <dgm:pt modelId="{D0730D3F-5060-4E14-9515-35D71E8948C4}" type="parTrans" cxnId="{321FF794-1EA9-4E1A-ADA1-FC19C7D0DF78}">
      <dgm:prSet/>
      <dgm:spPr/>
      <dgm:t>
        <a:bodyPr/>
        <a:lstStyle/>
        <a:p>
          <a:endParaRPr lang="zh-CN" altLang="en-US"/>
        </a:p>
      </dgm:t>
    </dgm:pt>
    <dgm:pt modelId="{48EDB8EE-3B3B-46DE-B8F0-8EB616EDCE7F}" type="sibTrans" cxnId="{321FF794-1EA9-4E1A-ADA1-FC19C7D0DF78}">
      <dgm:prSet/>
      <dgm:spPr/>
      <dgm:t>
        <a:bodyPr/>
        <a:lstStyle/>
        <a:p>
          <a:endParaRPr lang="zh-CN" altLang="en-US"/>
        </a:p>
      </dgm:t>
    </dgm:pt>
    <dgm:pt modelId="{EB18D84E-0231-41A5-8668-42A362C7F643}">
      <dgm:prSet custT="1"/>
      <dgm:spPr/>
      <dgm:t>
        <a:bodyPr/>
        <a:lstStyle/>
        <a:p>
          <a:r>
            <a:rPr lang="zh-CN" altLang="en-US" sz="2400" dirty="0"/>
            <a:t>汇总方向</a:t>
          </a:r>
          <a:r>
            <a:rPr lang="en-US" altLang="zh-CN" sz="2400" dirty="0"/>
            <a:t>—</a:t>
          </a:r>
          <a:r>
            <a:rPr lang="zh-CN" altLang="en-US" sz="2400" dirty="0"/>
            <a:t>调整差额表</a:t>
          </a:r>
        </a:p>
      </dgm:t>
    </dgm:pt>
    <dgm:pt modelId="{D8AE79F6-9DBE-4AC5-8434-5A8023541D46}" type="parTrans" cxnId="{FB4CD986-3DDF-49C2-BACD-319B6C457011}">
      <dgm:prSet/>
      <dgm:spPr/>
      <dgm:t>
        <a:bodyPr/>
        <a:lstStyle/>
        <a:p>
          <a:endParaRPr lang="zh-CN" altLang="en-US"/>
        </a:p>
      </dgm:t>
    </dgm:pt>
    <dgm:pt modelId="{CC1F7601-427C-4D5D-9ADA-AD2241DB5A58}" type="sibTrans" cxnId="{FB4CD986-3DDF-49C2-BACD-319B6C457011}">
      <dgm:prSet/>
      <dgm:spPr/>
      <dgm:t>
        <a:bodyPr/>
        <a:lstStyle/>
        <a:p>
          <a:endParaRPr lang="zh-CN" altLang="en-US"/>
        </a:p>
      </dgm:t>
    </dgm:pt>
    <dgm:pt modelId="{09B86E26-7E2C-43BE-B52B-A76532BAEE9A}">
      <dgm:prSet/>
      <dgm:spPr/>
      <dgm:t>
        <a:bodyPr/>
        <a:lstStyle/>
        <a:p>
          <a:r>
            <a:rPr lang="zh-CN" altLang="en-US" dirty="0"/>
            <a:t>汇总选择节点的</a:t>
          </a:r>
          <a:r>
            <a:rPr lang="zh-CN" altLang="en-US" dirty="0">
              <a:solidFill>
                <a:srgbClr val="FF0000"/>
              </a:solidFill>
            </a:rPr>
            <a:t>下一级</a:t>
          </a:r>
          <a:r>
            <a:rPr lang="zh-CN" altLang="en-US" dirty="0"/>
            <a:t>单位的数据</a:t>
          </a:r>
        </a:p>
      </dgm:t>
    </dgm:pt>
    <dgm:pt modelId="{70F877F4-EB1A-4BB4-94E0-26FFA6660EE0}" type="parTrans" cxnId="{4ED34589-229C-491C-AE23-3766BC3004F0}">
      <dgm:prSet/>
      <dgm:spPr/>
      <dgm:t>
        <a:bodyPr/>
        <a:lstStyle/>
        <a:p>
          <a:endParaRPr lang="zh-CN" altLang="en-US"/>
        </a:p>
      </dgm:t>
    </dgm:pt>
    <dgm:pt modelId="{B2F3B93F-07E7-484A-A67C-BB15EFF1C6DD}" type="sibTrans" cxnId="{4ED34589-229C-491C-AE23-3766BC3004F0}">
      <dgm:prSet/>
      <dgm:spPr/>
      <dgm:t>
        <a:bodyPr/>
        <a:lstStyle/>
        <a:p>
          <a:endParaRPr lang="zh-CN" altLang="en-US"/>
        </a:p>
      </dgm:t>
    </dgm:pt>
    <dgm:pt modelId="{567938CB-E0BF-456A-9573-6BA0E564E18A}">
      <dgm:prSet/>
      <dgm:spPr/>
      <dgm:t>
        <a:bodyPr/>
        <a:lstStyle/>
        <a:p>
          <a:r>
            <a:rPr lang="zh-CN" altLang="en-US" dirty="0"/>
            <a:t>汇总选择节点</a:t>
          </a:r>
          <a:r>
            <a:rPr lang="zh-CN" altLang="en-US" dirty="0">
              <a:solidFill>
                <a:srgbClr val="FF0000"/>
              </a:solidFill>
            </a:rPr>
            <a:t>所有下级</a:t>
          </a:r>
          <a:r>
            <a:rPr lang="zh-CN" altLang="en-US" dirty="0"/>
            <a:t>单位的数据</a:t>
          </a:r>
        </a:p>
      </dgm:t>
    </dgm:pt>
    <dgm:pt modelId="{8E53C8DF-F79A-4850-9A98-7665FBD6DEBF}" type="parTrans" cxnId="{69F4B7B9-4FAD-43E5-8CB0-321BD8FC43E1}">
      <dgm:prSet/>
      <dgm:spPr/>
      <dgm:t>
        <a:bodyPr/>
        <a:lstStyle/>
        <a:p>
          <a:endParaRPr lang="zh-CN" altLang="en-US"/>
        </a:p>
      </dgm:t>
    </dgm:pt>
    <dgm:pt modelId="{AF7C16FC-A29B-4B5A-A9AA-3583F12182EA}" type="sibTrans" cxnId="{69F4B7B9-4FAD-43E5-8CB0-321BD8FC43E1}">
      <dgm:prSet/>
      <dgm:spPr/>
      <dgm:t>
        <a:bodyPr/>
        <a:lstStyle/>
        <a:p>
          <a:endParaRPr lang="zh-CN" altLang="en-US"/>
        </a:p>
      </dgm:t>
    </dgm:pt>
    <dgm:pt modelId="{695C4D0B-5F95-42A6-B93B-7E45A0933AFF}">
      <dgm:prSet/>
      <dgm:spPr/>
      <dgm:t>
        <a:bodyPr/>
        <a:lstStyle/>
        <a:p>
          <a:r>
            <a:rPr lang="zh-CN" altLang="en-US" dirty="0"/>
            <a:t>差额表不变，将数据调整到集团合并表的汇总</a:t>
          </a:r>
        </a:p>
      </dgm:t>
    </dgm:pt>
    <dgm:pt modelId="{3FDEC8D6-826D-4D51-B0C7-225F2140BB14}" type="parTrans" cxnId="{F578F467-1C3F-42CB-A3FE-55A4638D323E}">
      <dgm:prSet/>
      <dgm:spPr/>
      <dgm:t>
        <a:bodyPr/>
        <a:lstStyle/>
        <a:p>
          <a:endParaRPr lang="zh-CN" altLang="en-US"/>
        </a:p>
      </dgm:t>
    </dgm:pt>
    <dgm:pt modelId="{DE1D6D79-1F56-4D3E-95EB-B4A8CEE8CB2E}" type="sibTrans" cxnId="{F578F467-1C3F-42CB-A3FE-55A4638D323E}">
      <dgm:prSet/>
      <dgm:spPr/>
      <dgm:t>
        <a:bodyPr/>
        <a:lstStyle/>
        <a:p>
          <a:endParaRPr lang="zh-CN" altLang="en-US"/>
        </a:p>
      </dgm:t>
    </dgm:pt>
    <dgm:pt modelId="{9DB3869B-19F5-4A62-B5E2-D67EB8E9157E}">
      <dgm:prSet/>
      <dgm:spPr/>
      <dgm:t>
        <a:bodyPr/>
        <a:lstStyle/>
        <a:p>
          <a:r>
            <a:rPr lang="zh-CN" altLang="en-US" dirty="0"/>
            <a:t>集团合并表不变，将数据调整到差额表的汇总</a:t>
          </a:r>
        </a:p>
      </dgm:t>
    </dgm:pt>
    <dgm:pt modelId="{400AB523-0AFA-4C65-AF50-AEC714D51398}" type="parTrans" cxnId="{8F36ABC6-B57A-4865-85DF-8745408D58D1}">
      <dgm:prSet/>
      <dgm:spPr/>
      <dgm:t>
        <a:bodyPr/>
        <a:lstStyle/>
        <a:p>
          <a:endParaRPr lang="zh-CN" altLang="en-US"/>
        </a:p>
      </dgm:t>
    </dgm:pt>
    <dgm:pt modelId="{F752AEA1-38AF-44FE-A3C1-B843778BC518}" type="sibTrans" cxnId="{8F36ABC6-B57A-4865-85DF-8745408D58D1}">
      <dgm:prSet/>
      <dgm:spPr/>
      <dgm:t>
        <a:bodyPr/>
        <a:lstStyle/>
        <a:p>
          <a:endParaRPr lang="zh-CN" altLang="en-US"/>
        </a:p>
      </dgm:t>
    </dgm:pt>
    <dgm:pt modelId="{43391BAD-B066-4BDA-84EA-BF9E23CCFA2C}" type="pres">
      <dgm:prSet presAssocID="{C0BB8234-1E7E-4F68-9487-0C8349F1A02B}" presName="linear" presStyleCnt="0">
        <dgm:presLayoutVars>
          <dgm:dir/>
          <dgm:animLvl val="lvl"/>
          <dgm:resizeHandles val="exact"/>
        </dgm:presLayoutVars>
      </dgm:prSet>
      <dgm:spPr/>
    </dgm:pt>
    <dgm:pt modelId="{C7C36A96-AB1E-41C9-9052-78B8304137E8}" type="pres">
      <dgm:prSet presAssocID="{72DCCBEC-362D-4D4D-93AE-046410062E83}" presName="parentLin" presStyleCnt="0"/>
      <dgm:spPr/>
    </dgm:pt>
    <dgm:pt modelId="{54D10CDE-283B-4A97-81D4-4A89CBB27A46}" type="pres">
      <dgm:prSet presAssocID="{72DCCBEC-362D-4D4D-93AE-046410062E83}" presName="parentLeftMargin" presStyleLbl="node1" presStyleIdx="0" presStyleCnt="4"/>
      <dgm:spPr/>
    </dgm:pt>
    <dgm:pt modelId="{A2B41340-9C06-4C15-BFF1-17932B0DCA0E}" type="pres">
      <dgm:prSet presAssocID="{72DCCBEC-362D-4D4D-93AE-046410062E83}" presName="parentText" presStyleLbl="node1" presStyleIdx="0" presStyleCnt="4">
        <dgm:presLayoutVars>
          <dgm:chMax val="0"/>
          <dgm:bulletEnabled val="1"/>
        </dgm:presLayoutVars>
      </dgm:prSet>
      <dgm:spPr/>
    </dgm:pt>
    <dgm:pt modelId="{2FA68C92-8957-44F6-B7CF-E3691DFE08CE}" type="pres">
      <dgm:prSet presAssocID="{72DCCBEC-362D-4D4D-93AE-046410062E83}" presName="negativeSpace" presStyleCnt="0"/>
      <dgm:spPr/>
    </dgm:pt>
    <dgm:pt modelId="{F60530BA-58FF-405F-ADBA-ACB37A3ECB18}" type="pres">
      <dgm:prSet presAssocID="{72DCCBEC-362D-4D4D-93AE-046410062E83}" presName="childText" presStyleLbl="conFgAcc1" presStyleIdx="0" presStyleCnt="4">
        <dgm:presLayoutVars>
          <dgm:bulletEnabled val="1"/>
        </dgm:presLayoutVars>
      </dgm:prSet>
      <dgm:spPr/>
    </dgm:pt>
    <dgm:pt modelId="{08DE60D5-E7ED-4DBE-89CC-554A2F7EFE67}" type="pres">
      <dgm:prSet presAssocID="{C367996D-C638-44FA-8B0D-7F1664AE49CD}" presName="spaceBetweenRectangles" presStyleCnt="0"/>
      <dgm:spPr/>
    </dgm:pt>
    <dgm:pt modelId="{C6EA45B7-B3C9-4B98-BBA4-9AA6032B73AD}" type="pres">
      <dgm:prSet presAssocID="{DF169668-363C-4532-B525-FAA5B5DA3AB6}" presName="parentLin" presStyleCnt="0"/>
      <dgm:spPr/>
    </dgm:pt>
    <dgm:pt modelId="{99BD71D5-DC16-468B-90EC-41A9728ADC83}" type="pres">
      <dgm:prSet presAssocID="{DF169668-363C-4532-B525-FAA5B5DA3AB6}" presName="parentLeftMargin" presStyleLbl="node1" presStyleIdx="0" presStyleCnt="4"/>
      <dgm:spPr/>
    </dgm:pt>
    <dgm:pt modelId="{533E43B0-6F2B-425E-BA32-57171B8A83AE}" type="pres">
      <dgm:prSet presAssocID="{DF169668-363C-4532-B525-FAA5B5DA3AB6}" presName="parentText" presStyleLbl="node1" presStyleIdx="1" presStyleCnt="4">
        <dgm:presLayoutVars>
          <dgm:chMax val="0"/>
          <dgm:bulletEnabled val="1"/>
        </dgm:presLayoutVars>
      </dgm:prSet>
      <dgm:spPr/>
    </dgm:pt>
    <dgm:pt modelId="{CBAE439F-77C6-4318-A663-EDE85FBCD361}" type="pres">
      <dgm:prSet presAssocID="{DF169668-363C-4532-B525-FAA5B5DA3AB6}" presName="negativeSpace" presStyleCnt="0"/>
      <dgm:spPr/>
    </dgm:pt>
    <dgm:pt modelId="{831A7A0B-EE6A-4805-A0D6-9FF9FE0EE5D3}" type="pres">
      <dgm:prSet presAssocID="{DF169668-363C-4532-B525-FAA5B5DA3AB6}" presName="childText" presStyleLbl="conFgAcc1" presStyleIdx="1" presStyleCnt="4">
        <dgm:presLayoutVars>
          <dgm:bulletEnabled val="1"/>
        </dgm:presLayoutVars>
      </dgm:prSet>
      <dgm:spPr/>
    </dgm:pt>
    <dgm:pt modelId="{0449D442-03B1-4C06-951A-B635771B22BB}" type="pres">
      <dgm:prSet presAssocID="{DFFD179D-F20E-4D73-A079-D7F969839194}" presName="spaceBetweenRectangles" presStyleCnt="0"/>
      <dgm:spPr/>
    </dgm:pt>
    <dgm:pt modelId="{B5E49D7C-7B00-4F72-883D-028DA53737CD}" type="pres">
      <dgm:prSet presAssocID="{C89AD4FC-0F40-43F4-B46E-40F41CA39D4E}" presName="parentLin" presStyleCnt="0"/>
      <dgm:spPr/>
    </dgm:pt>
    <dgm:pt modelId="{5637178D-6005-4627-B98D-A8B4E4B8FDDB}" type="pres">
      <dgm:prSet presAssocID="{C89AD4FC-0F40-43F4-B46E-40F41CA39D4E}" presName="parentLeftMargin" presStyleLbl="node1" presStyleIdx="1" presStyleCnt="4"/>
      <dgm:spPr/>
    </dgm:pt>
    <dgm:pt modelId="{CB154841-CC4E-4213-8151-8518A6765475}" type="pres">
      <dgm:prSet presAssocID="{C89AD4FC-0F40-43F4-B46E-40F41CA39D4E}" presName="parentText" presStyleLbl="node1" presStyleIdx="2" presStyleCnt="4">
        <dgm:presLayoutVars>
          <dgm:chMax val="0"/>
          <dgm:bulletEnabled val="1"/>
        </dgm:presLayoutVars>
      </dgm:prSet>
      <dgm:spPr/>
    </dgm:pt>
    <dgm:pt modelId="{2161C7FA-4A18-4FC0-BE4A-63B08028A8A2}" type="pres">
      <dgm:prSet presAssocID="{C89AD4FC-0F40-43F4-B46E-40F41CA39D4E}" presName="negativeSpace" presStyleCnt="0"/>
      <dgm:spPr/>
    </dgm:pt>
    <dgm:pt modelId="{D031B3F6-B23D-4E8A-92E0-6D010C57C4FB}" type="pres">
      <dgm:prSet presAssocID="{C89AD4FC-0F40-43F4-B46E-40F41CA39D4E}" presName="childText" presStyleLbl="conFgAcc1" presStyleIdx="2" presStyleCnt="4">
        <dgm:presLayoutVars>
          <dgm:bulletEnabled val="1"/>
        </dgm:presLayoutVars>
      </dgm:prSet>
      <dgm:spPr/>
    </dgm:pt>
    <dgm:pt modelId="{97A025FB-B8F6-4E8D-A3F0-98CFE47E0017}" type="pres">
      <dgm:prSet presAssocID="{48EDB8EE-3B3B-46DE-B8F0-8EB616EDCE7F}" presName="spaceBetweenRectangles" presStyleCnt="0"/>
      <dgm:spPr/>
    </dgm:pt>
    <dgm:pt modelId="{86A268C3-3876-4F24-97EF-0CD673A42075}" type="pres">
      <dgm:prSet presAssocID="{EB18D84E-0231-41A5-8668-42A362C7F643}" presName="parentLin" presStyleCnt="0"/>
      <dgm:spPr/>
    </dgm:pt>
    <dgm:pt modelId="{D29E4F3C-C9EB-4A38-A3CD-097F92D4AE89}" type="pres">
      <dgm:prSet presAssocID="{EB18D84E-0231-41A5-8668-42A362C7F643}" presName="parentLeftMargin" presStyleLbl="node1" presStyleIdx="2" presStyleCnt="4"/>
      <dgm:spPr/>
    </dgm:pt>
    <dgm:pt modelId="{B9985221-1A94-40E7-A560-F2A894CE22E5}" type="pres">
      <dgm:prSet presAssocID="{EB18D84E-0231-41A5-8668-42A362C7F643}" presName="parentText" presStyleLbl="node1" presStyleIdx="3" presStyleCnt="4">
        <dgm:presLayoutVars>
          <dgm:chMax val="0"/>
          <dgm:bulletEnabled val="1"/>
        </dgm:presLayoutVars>
      </dgm:prSet>
      <dgm:spPr/>
    </dgm:pt>
    <dgm:pt modelId="{CD839FE0-B377-4495-B656-8E88D7CDC556}" type="pres">
      <dgm:prSet presAssocID="{EB18D84E-0231-41A5-8668-42A362C7F643}" presName="negativeSpace" presStyleCnt="0"/>
      <dgm:spPr/>
    </dgm:pt>
    <dgm:pt modelId="{6248BE66-0632-4653-B88B-F4E9289AEC96}" type="pres">
      <dgm:prSet presAssocID="{EB18D84E-0231-41A5-8668-42A362C7F643}" presName="childText" presStyleLbl="conFgAcc1" presStyleIdx="3" presStyleCnt="4">
        <dgm:presLayoutVars>
          <dgm:bulletEnabled val="1"/>
        </dgm:presLayoutVars>
      </dgm:prSet>
      <dgm:spPr/>
    </dgm:pt>
  </dgm:ptLst>
  <dgm:cxnLst>
    <dgm:cxn modelId="{7519FA03-1C3D-4302-9F15-0E17174A2835}" type="presOf" srcId="{DF169668-363C-4532-B525-FAA5B5DA3AB6}" destId="{99BD71D5-DC16-468B-90EC-41A9728ADC83}" srcOrd="0" destOrd="0" presId="urn:microsoft.com/office/officeart/2005/8/layout/list1#2"/>
    <dgm:cxn modelId="{0586BA12-8F6F-41B0-B8DC-8A9555B5E10F}" type="presOf" srcId="{EB18D84E-0231-41A5-8668-42A362C7F643}" destId="{D29E4F3C-C9EB-4A38-A3CD-097F92D4AE89}" srcOrd="0" destOrd="0" presId="urn:microsoft.com/office/officeart/2005/8/layout/list1#2"/>
    <dgm:cxn modelId="{8695D739-8FE2-486B-BF32-4DC58BC7C22A}" type="presOf" srcId="{72DCCBEC-362D-4D4D-93AE-046410062E83}" destId="{54D10CDE-283B-4A97-81D4-4A89CBB27A46}" srcOrd="0" destOrd="0" presId="urn:microsoft.com/office/officeart/2005/8/layout/list1#2"/>
    <dgm:cxn modelId="{9F817C3A-DE34-45B5-BE5D-537ACE6B3D0F}" type="presOf" srcId="{567938CB-E0BF-456A-9573-6BA0E564E18A}" destId="{831A7A0B-EE6A-4805-A0D6-9FF9FE0EE5D3}" srcOrd="0" destOrd="0" presId="urn:microsoft.com/office/officeart/2005/8/layout/list1#2"/>
    <dgm:cxn modelId="{F578F467-1C3F-42CB-A3FE-55A4638D323E}" srcId="{C89AD4FC-0F40-43F4-B46E-40F41CA39D4E}" destId="{695C4D0B-5F95-42A6-B93B-7E45A0933AFF}" srcOrd="0" destOrd="0" parTransId="{3FDEC8D6-826D-4D51-B0C7-225F2140BB14}" sibTransId="{DE1D6D79-1F56-4D3E-95EB-B4A8CEE8CB2E}"/>
    <dgm:cxn modelId="{4F3D576E-4B8B-4FDD-A447-4785A6859A01}" type="presOf" srcId="{695C4D0B-5F95-42A6-B93B-7E45A0933AFF}" destId="{D031B3F6-B23D-4E8A-92E0-6D010C57C4FB}" srcOrd="0" destOrd="0" presId="urn:microsoft.com/office/officeart/2005/8/layout/list1#2"/>
    <dgm:cxn modelId="{E5C7AF70-637A-43E0-A544-80CFAE4015E1}" type="presOf" srcId="{72DCCBEC-362D-4D4D-93AE-046410062E83}" destId="{A2B41340-9C06-4C15-BFF1-17932B0DCA0E}" srcOrd="1" destOrd="0" presId="urn:microsoft.com/office/officeart/2005/8/layout/list1#2"/>
    <dgm:cxn modelId="{37BE3B74-7A5B-46D8-AEBD-D67E9D14F552}" type="presOf" srcId="{EB18D84E-0231-41A5-8668-42A362C7F643}" destId="{B9985221-1A94-40E7-A560-F2A894CE22E5}" srcOrd="1" destOrd="0" presId="urn:microsoft.com/office/officeart/2005/8/layout/list1#2"/>
    <dgm:cxn modelId="{39424776-137E-4A57-B862-4C2FBC57F076}" srcId="{C0BB8234-1E7E-4F68-9487-0C8349F1A02B}" destId="{72DCCBEC-362D-4D4D-93AE-046410062E83}" srcOrd="0" destOrd="0" parTransId="{589A6A44-9154-4B28-83D5-23F935A286CA}" sibTransId="{C367996D-C638-44FA-8B0D-7F1664AE49CD}"/>
    <dgm:cxn modelId="{FB4CD986-3DDF-49C2-BACD-319B6C457011}" srcId="{C0BB8234-1E7E-4F68-9487-0C8349F1A02B}" destId="{EB18D84E-0231-41A5-8668-42A362C7F643}" srcOrd="3" destOrd="0" parTransId="{D8AE79F6-9DBE-4AC5-8434-5A8023541D46}" sibTransId="{CC1F7601-427C-4D5D-9ADA-AD2241DB5A58}"/>
    <dgm:cxn modelId="{4ED34589-229C-491C-AE23-3766BC3004F0}" srcId="{72DCCBEC-362D-4D4D-93AE-046410062E83}" destId="{09B86E26-7E2C-43BE-B52B-A76532BAEE9A}" srcOrd="0" destOrd="0" parTransId="{70F877F4-EB1A-4BB4-94E0-26FFA6660EE0}" sibTransId="{B2F3B93F-07E7-484A-A67C-BB15EFF1C6DD}"/>
    <dgm:cxn modelId="{A3E2A58E-81AC-4886-BF75-451AA015EABE}" type="presOf" srcId="{C0BB8234-1E7E-4F68-9487-0C8349F1A02B}" destId="{43391BAD-B066-4BDA-84EA-BF9E23CCFA2C}" srcOrd="0" destOrd="0" presId="urn:microsoft.com/office/officeart/2005/8/layout/list1#2"/>
    <dgm:cxn modelId="{321FF794-1EA9-4E1A-ADA1-FC19C7D0DF78}" srcId="{C0BB8234-1E7E-4F68-9487-0C8349F1A02B}" destId="{C89AD4FC-0F40-43F4-B46E-40F41CA39D4E}" srcOrd="2" destOrd="0" parTransId="{D0730D3F-5060-4E14-9515-35D71E8948C4}" sibTransId="{48EDB8EE-3B3B-46DE-B8F0-8EB616EDCE7F}"/>
    <dgm:cxn modelId="{16A9C9A1-766D-4A11-8DFF-98CC1F7C8B91}" srcId="{C0BB8234-1E7E-4F68-9487-0C8349F1A02B}" destId="{DF169668-363C-4532-B525-FAA5B5DA3AB6}" srcOrd="1" destOrd="0" parTransId="{FF5CBA6A-9C23-49D3-B6FC-020172B24D33}" sibTransId="{DFFD179D-F20E-4D73-A079-D7F969839194}"/>
    <dgm:cxn modelId="{32C32BAA-6B60-49CB-9996-C9D1D8291374}" type="presOf" srcId="{DF169668-363C-4532-B525-FAA5B5DA3AB6}" destId="{533E43B0-6F2B-425E-BA32-57171B8A83AE}" srcOrd="1" destOrd="0" presId="urn:microsoft.com/office/officeart/2005/8/layout/list1#2"/>
    <dgm:cxn modelId="{69F4B7B9-4FAD-43E5-8CB0-321BD8FC43E1}" srcId="{DF169668-363C-4532-B525-FAA5B5DA3AB6}" destId="{567938CB-E0BF-456A-9573-6BA0E564E18A}" srcOrd="0" destOrd="0" parTransId="{8E53C8DF-F79A-4850-9A98-7665FBD6DEBF}" sibTransId="{AF7C16FC-A29B-4B5A-A9AA-3583F12182EA}"/>
    <dgm:cxn modelId="{D01C5DC0-9FBD-4883-9D35-D4BFA5D79F8E}" type="presOf" srcId="{9DB3869B-19F5-4A62-B5E2-D67EB8E9157E}" destId="{6248BE66-0632-4653-B88B-F4E9289AEC96}" srcOrd="0" destOrd="0" presId="urn:microsoft.com/office/officeart/2005/8/layout/list1#2"/>
    <dgm:cxn modelId="{8F36ABC6-B57A-4865-85DF-8745408D58D1}" srcId="{EB18D84E-0231-41A5-8668-42A362C7F643}" destId="{9DB3869B-19F5-4A62-B5E2-D67EB8E9157E}" srcOrd="0" destOrd="0" parTransId="{400AB523-0AFA-4C65-AF50-AEC714D51398}" sibTransId="{F752AEA1-38AF-44FE-A3C1-B843778BC518}"/>
    <dgm:cxn modelId="{354612C7-0995-40DA-8241-F0252C8305B5}" type="presOf" srcId="{C89AD4FC-0F40-43F4-B46E-40F41CA39D4E}" destId="{5637178D-6005-4627-B98D-A8B4E4B8FDDB}" srcOrd="0" destOrd="0" presId="urn:microsoft.com/office/officeart/2005/8/layout/list1#2"/>
    <dgm:cxn modelId="{AA2246DE-1C05-426B-932F-3F480819C311}" type="presOf" srcId="{C89AD4FC-0F40-43F4-B46E-40F41CA39D4E}" destId="{CB154841-CC4E-4213-8151-8518A6765475}" srcOrd="1" destOrd="0" presId="urn:microsoft.com/office/officeart/2005/8/layout/list1#2"/>
    <dgm:cxn modelId="{12434EFD-281E-49C5-A253-DD7C7C7F8C9C}" type="presOf" srcId="{09B86E26-7E2C-43BE-B52B-A76532BAEE9A}" destId="{F60530BA-58FF-405F-ADBA-ACB37A3ECB18}" srcOrd="0" destOrd="0" presId="urn:microsoft.com/office/officeart/2005/8/layout/list1#2"/>
    <dgm:cxn modelId="{E8868B0C-14AF-4392-9D5F-6D186320CCDE}" type="presParOf" srcId="{43391BAD-B066-4BDA-84EA-BF9E23CCFA2C}" destId="{C7C36A96-AB1E-41C9-9052-78B8304137E8}" srcOrd="0" destOrd="0" presId="urn:microsoft.com/office/officeart/2005/8/layout/list1#2"/>
    <dgm:cxn modelId="{ADB8963C-B6EF-4985-9F16-D749E68AB71C}" type="presParOf" srcId="{C7C36A96-AB1E-41C9-9052-78B8304137E8}" destId="{54D10CDE-283B-4A97-81D4-4A89CBB27A46}" srcOrd="0" destOrd="0" presId="urn:microsoft.com/office/officeart/2005/8/layout/list1#2"/>
    <dgm:cxn modelId="{15C7FAC5-127E-4D88-9370-041A75EC9641}" type="presParOf" srcId="{C7C36A96-AB1E-41C9-9052-78B8304137E8}" destId="{A2B41340-9C06-4C15-BFF1-17932B0DCA0E}" srcOrd="1" destOrd="0" presId="urn:microsoft.com/office/officeart/2005/8/layout/list1#2"/>
    <dgm:cxn modelId="{78B5C485-DABC-4EFB-ACAF-A2406A5994FF}" type="presParOf" srcId="{43391BAD-B066-4BDA-84EA-BF9E23CCFA2C}" destId="{2FA68C92-8957-44F6-B7CF-E3691DFE08CE}" srcOrd="1" destOrd="0" presId="urn:microsoft.com/office/officeart/2005/8/layout/list1#2"/>
    <dgm:cxn modelId="{C4FF2A4C-C87D-4834-9AA4-9BB8132A0EF2}" type="presParOf" srcId="{43391BAD-B066-4BDA-84EA-BF9E23CCFA2C}" destId="{F60530BA-58FF-405F-ADBA-ACB37A3ECB18}" srcOrd="2" destOrd="0" presId="urn:microsoft.com/office/officeart/2005/8/layout/list1#2"/>
    <dgm:cxn modelId="{107DF9AF-6B0A-41FF-BF3B-F2B8B161EE85}" type="presParOf" srcId="{43391BAD-B066-4BDA-84EA-BF9E23CCFA2C}" destId="{08DE60D5-E7ED-4DBE-89CC-554A2F7EFE67}" srcOrd="3" destOrd="0" presId="urn:microsoft.com/office/officeart/2005/8/layout/list1#2"/>
    <dgm:cxn modelId="{643637E0-55A2-4890-AAA4-0F8DAEF12D63}" type="presParOf" srcId="{43391BAD-B066-4BDA-84EA-BF9E23CCFA2C}" destId="{C6EA45B7-B3C9-4B98-BBA4-9AA6032B73AD}" srcOrd="4" destOrd="0" presId="urn:microsoft.com/office/officeart/2005/8/layout/list1#2"/>
    <dgm:cxn modelId="{C17F1A56-144C-4802-83EC-D5AF08241168}" type="presParOf" srcId="{C6EA45B7-B3C9-4B98-BBA4-9AA6032B73AD}" destId="{99BD71D5-DC16-468B-90EC-41A9728ADC83}" srcOrd="0" destOrd="0" presId="urn:microsoft.com/office/officeart/2005/8/layout/list1#2"/>
    <dgm:cxn modelId="{7D82E3E5-D1D7-46EB-AC35-CB0102A7A4F8}" type="presParOf" srcId="{C6EA45B7-B3C9-4B98-BBA4-9AA6032B73AD}" destId="{533E43B0-6F2B-425E-BA32-57171B8A83AE}" srcOrd="1" destOrd="0" presId="urn:microsoft.com/office/officeart/2005/8/layout/list1#2"/>
    <dgm:cxn modelId="{5FEC69AD-12EA-48E2-9157-F6BEB089794C}" type="presParOf" srcId="{43391BAD-B066-4BDA-84EA-BF9E23CCFA2C}" destId="{CBAE439F-77C6-4318-A663-EDE85FBCD361}" srcOrd="5" destOrd="0" presId="urn:microsoft.com/office/officeart/2005/8/layout/list1#2"/>
    <dgm:cxn modelId="{D2F38DD9-DBD0-404F-87E3-4DFE58BDDBEC}" type="presParOf" srcId="{43391BAD-B066-4BDA-84EA-BF9E23CCFA2C}" destId="{831A7A0B-EE6A-4805-A0D6-9FF9FE0EE5D3}" srcOrd="6" destOrd="0" presId="urn:microsoft.com/office/officeart/2005/8/layout/list1#2"/>
    <dgm:cxn modelId="{388A2FBB-B9E0-43A0-8646-15C2EE837359}" type="presParOf" srcId="{43391BAD-B066-4BDA-84EA-BF9E23CCFA2C}" destId="{0449D442-03B1-4C06-951A-B635771B22BB}" srcOrd="7" destOrd="0" presId="urn:microsoft.com/office/officeart/2005/8/layout/list1#2"/>
    <dgm:cxn modelId="{797A1583-3F91-401D-80D6-66DD1A00411C}" type="presParOf" srcId="{43391BAD-B066-4BDA-84EA-BF9E23CCFA2C}" destId="{B5E49D7C-7B00-4F72-883D-028DA53737CD}" srcOrd="8" destOrd="0" presId="urn:microsoft.com/office/officeart/2005/8/layout/list1#2"/>
    <dgm:cxn modelId="{F332B75E-1F40-4542-AB7F-AB619F180865}" type="presParOf" srcId="{B5E49D7C-7B00-4F72-883D-028DA53737CD}" destId="{5637178D-6005-4627-B98D-A8B4E4B8FDDB}" srcOrd="0" destOrd="0" presId="urn:microsoft.com/office/officeart/2005/8/layout/list1#2"/>
    <dgm:cxn modelId="{8F92EDC5-EB05-47A7-B4A7-54C7821C5168}" type="presParOf" srcId="{B5E49D7C-7B00-4F72-883D-028DA53737CD}" destId="{CB154841-CC4E-4213-8151-8518A6765475}" srcOrd="1" destOrd="0" presId="urn:microsoft.com/office/officeart/2005/8/layout/list1#2"/>
    <dgm:cxn modelId="{FEA0554E-54BA-4077-A49C-5FEC2DFF8874}" type="presParOf" srcId="{43391BAD-B066-4BDA-84EA-BF9E23CCFA2C}" destId="{2161C7FA-4A18-4FC0-BE4A-63B08028A8A2}" srcOrd="9" destOrd="0" presId="urn:microsoft.com/office/officeart/2005/8/layout/list1#2"/>
    <dgm:cxn modelId="{3C140196-C4F4-45B5-8B9B-BBE54179AF2E}" type="presParOf" srcId="{43391BAD-B066-4BDA-84EA-BF9E23CCFA2C}" destId="{D031B3F6-B23D-4E8A-92E0-6D010C57C4FB}" srcOrd="10" destOrd="0" presId="urn:microsoft.com/office/officeart/2005/8/layout/list1#2"/>
    <dgm:cxn modelId="{7A4C68EC-6128-4D3A-AF60-D0C87087B890}" type="presParOf" srcId="{43391BAD-B066-4BDA-84EA-BF9E23CCFA2C}" destId="{97A025FB-B8F6-4E8D-A3F0-98CFE47E0017}" srcOrd="11" destOrd="0" presId="urn:microsoft.com/office/officeart/2005/8/layout/list1#2"/>
    <dgm:cxn modelId="{F1D9921D-290E-4105-8817-3322BA842156}" type="presParOf" srcId="{43391BAD-B066-4BDA-84EA-BF9E23CCFA2C}" destId="{86A268C3-3876-4F24-97EF-0CD673A42075}" srcOrd="12" destOrd="0" presId="urn:microsoft.com/office/officeart/2005/8/layout/list1#2"/>
    <dgm:cxn modelId="{138C66FE-1D66-45F1-90BC-54C016894F32}" type="presParOf" srcId="{86A268C3-3876-4F24-97EF-0CD673A42075}" destId="{D29E4F3C-C9EB-4A38-A3CD-097F92D4AE89}" srcOrd="0" destOrd="0" presId="urn:microsoft.com/office/officeart/2005/8/layout/list1#2"/>
    <dgm:cxn modelId="{DC3BDFEA-7934-4E4F-ABAB-60AF4D63367A}" type="presParOf" srcId="{86A268C3-3876-4F24-97EF-0CD673A42075}" destId="{B9985221-1A94-40E7-A560-F2A894CE22E5}" srcOrd="1" destOrd="0" presId="urn:microsoft.com/office/officeart/2005/8/layout/list1#2"/>
    <dgm:cxn modelId="{462C9E9A-F14C-4E1F-A415-B28634404908}" type="presParOf" srcId="{43391BAD-B066-4BDA-84EA-BF9E23CCFA2C}" destId="{CD839FE0-B377-4495-B656-8E88D7CDC556}" srcOrd="13" destOrd="0" presId="urn:microsoft.com/office/officeart/2005/8/layout/list1#2"/>
    <dgm:cxn modelId="{CE45504D-2EB2-4D44-964E-BF2A2609444C}" type="presParOf" srcId="{43391BAD-B066-4BDA-84EA-BF9E23CCFA2C}" destId="{6248BE66-0632-4653-B88B-F4E9289AEC96}" srcOrd="14" destOrd="0" presId="urn:microsoft.com/office/officeart/2005/8/layout/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3B2B1-F571-468C-9AEE-D162169D397E}">
      <dsp:nvSpPr>
        <dsp:cNvPr id="0" name=""/>
        <dsp:cNvSpPr/>
      </dsp:nvSpPr>
      <dsp:spPr bwMode="white">
        <a:xfrm>
          <a:off x="0" y="92232"/>
          <a:ext cx="7452360" cy="68211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企业财务会计决算报表软件（单机版）介绍</a:t>
          </a:r>
        </a:p>
      </dsp:txBody>
      <dsp:txXfrm>
        <a:off x="33298" y="125530"/>
        <a:ext cx="7385764" cy="615514"/>
      </dsp:txXfrm>
    </dsp:sp>
    <dsp:sp modelId="{7EB0DC1F-8F45-4FCE-A0D4-94450D666C98}">
      <dsp:nvSpPr>
        <dsp:cNvPr id="0" name=""/>
        <dsp:cNvSpPr/>
      </dsp:nvSpPr>
      <dsp:spPr bwMode="white">
        <a:xfrm>
          <a:off x="0" y="750005"/>
          <a:ext cx="745236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简介</a:t>
          </a:r>
        </a:p>
        <a:p>
          <a:pPr marL="171450" lvl="1" indent="-171450" algn="l" defTabSz="755650">
            <a:lnSpc>
              <a:spcPct val="90000"/>
            </a:lnSpc>
            <a:spcBef>
              <a:spcPct val="0"/>
            </a:spcBef>
            <a:spcAft>
              <a:spcPct val="20000"/>
            </a:spcAft>
            <a:buChar char="•"/>
          </a:pPr>
          <a:r>
            <a:rPr lang="zh-CN" altLang="en-US" sz="1700" b="1" kern="1200" dirty="0"/>
            <a:t>软件安装</a:t>
          </a:r>
        </a:p>
      </dsp:txBody>
      <dsp:txXfrm>
        <a:off x="0" y="750005"/>
        <a:ext cx="7452360" cy="819720"/>
      </dsp:txXfrm>
    </dsp:sp>
    <dsp:sp modelId="{E9E316B8-0D04-46AD-955C-C82BC791C632}">
      <dsp:nvSpPr>
        <dsp:cNvPr id="0" name=""/>
        <dsp:cNvSpPr/>
      </dsp:nvSpPr>
      <dsp:spPr bwMode="white">
        <a:xfrm>
          <a:off x="0" y="1569725"/>
          <a:ext cx="7452360" cy="682110"/>
        </a:xfrm>
        <a:prstGeom prst="roundRect">
          <a:avLst/>
        </a:prstGeom>
        <a:gradFill rotWithShape="0">
          <a:gsLst>
            <a:gs pos="0">
              <a:schemeClr val="accent4">
                <a:hueOff val="609019"/>
                <a:satOff val="-10536"/>
                <a:lumOff val="-2255"/>
                <a:alphaOff val="0"/>
                <a:shade val="51000"/>
                <a:satMod val="130000"/>
              </a:schemeClr>
            </a:gs>
            <a:gs pos="80000">
              <a:schemeClr val="accent4">
                <a:hueOff val="609019"/>
                <a:satOff val="-10536"/>
                <a:lumOff val="-2255"/>
                <a:alphaOff val="0"/>
                <a:shade val="93000"/>
                <a:satMod val="130000"/>
              </a:schemeClr>
            </a:gs>
            <a:gs pos="100000">
              <a:schemeClr val="accent4">
                <a:hueOff val="609019"/>
                <a:satOff val="-10536"/>
                <a:lumOff val="-2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报表的填报流程</a:t>
          </a:r>
        </a:p>
      </dsp:txBody>
      <dsp:txXfrm>
        <a:off x="33298" y="1603023"/>
        <a:ext cx="7385764" cy="615514"/>
      </dsp:txXfrm>
    </dsp:sp>
    <dsp:sp modelId="{0B56ABF2-5925-4388-84F0-FAC19C29C1B6}">
      <dsp:nvSpPr>
        <dsp:cNvPr id="0" name=""/>
        <dsp:cNvSpPr/>
      </dsp:nvSpPr>
      <dsp:spPr bwMode="white">
        <a:xfrm>
          <a:off x="0" y="2251835"/>
          <a:ext cx="745236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报表填写</a:t>
          </a:r>
        </a:p>
        <a:p>
          <a:pPr marL="171450" lvl="1" indent="-171450" algn="l" defTabSz="755650">
            <a:lnSpc>
              <a:spcPct val="90000"/>
            </a:lnSpc>
            <a:spcBef>
              <a:spcPct val="0"/>
            </a:spcBef>
            <a:spcAft>
              <a:spcPct val="20000"/>
            </a:spcAft>
            <a:buChar char="•"/>
          </a:pPr>
          <a:r>
            <a:rPr lang="zh-CN" altLang="en-US" sz="1700" b="1" kern="1200" dirty="0"/>
            <a:t>报表审核</a:t>
          </a:r>
        </a:p>
        <a:p>
          <a:pPr marL="171450" lvl="1" indent="-171450" algn="l" defTabSz="755650">
            <a:lnSpc>
              <a:spcPct val="90000"/>
            </a:lnSpc>
            <a:spcBef>
              <a:spcPct val="0"/>
            </a:spcBef>
            <a:spcAft>
              <a:spcPct val="20000"/>
            </a:spcAft>
            <a:buChar char="•"/>
          </a:pPr>
          <a:r>
            <a:rPr lang="zh-CN" altLang="en-US" sz="1700" b="1" kern="1200" dirty="0"/>
            <a:t>数据传出</a:t>
          </a:r>
        </a:p>
      </dsp:txBody>
      <dsp:txXfrm>
        <a:off x="0" y="2251835"/>
        <a:ext cx="7452360" cy="1229580"/>
      </dsp:txXfrm>
    </dsp:sp>
    <dsp:sp modelId="{AF852EDF-42A0-4B14-9C8C-6312E0ABD04A}">
      <dsp:nvSpPr>
        <dsp:cNvPr id="0" name=""/>
        <dsp:cNvSpPr/>
      </dsp:nvSpPr>
      <dsp:spPr bwMode="white">
        <a:xfrm>
          <a:off x="0" y="3481415"/>
          <a:ext cx="7452360" cy="682110"/>
        </a:xfrm>
        <a:prstGeom prst="roundRect">
          <a:avLst/>
        </a:prstGeom>
        <a:gradFill rotWithShape="0">
          <a:gsLst>
            <a:gs pos="0">
              <a:schemeClr val="accent4">
                <a:hueOff val="1218038"/>
                <a:satOff val="-21072"/>
                <a:lumOff val="-4510"/>
                <a:alphaOff val="0"/>
                <a:shade val="51000"/>
                <a:satMod val="130000"/>
              </a:schemeClr>
            </a:gs>
            <a:gs pos="80000">
              <a:schemeClr val="accent4">
                <a:hueOff val="1218038"/>
                <a:satOff val="-21072"/>
                <a:lumOff val="-4510"/>
                <a:alphaOff val="0"/>
                <a:shade val="93000"/>
                <a:satMod val="130000"/>
              </a:schemeClr>
            </a:gs>
            <a:gs pos="100000">
              <a:schemeClr val="accent4">
                <a:hueOff val="1218038"/>
                <a:satOff val="-21072"/>
                <a:lumOff val="-4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常用操作</a:t>
          </a:r>
          <a:endParaRPr lang="en-US" altLang="zh-CN" sz="2200" kern="1200" dirty="0"/>
        </a:p>
      </dsp:txBody>
      <dsp:txXfrm>
        <a:off x="33298" y="3514713"/>
        <a:ext cx="7385764" cy="615514"/>
      </dsp:txXfrm>
    </dsp:sp>
    <dsp:sp modelId="{87E7D5B4-DC62-4389-965C-2716BB443FAF}">
      <dsp:nvSpPr>
        <dsp:cNvPr id="0" name=""/>
        <dsp:cNvSpPr/>
      </dsp:nvSpPr>
      <dsp:spPr bwMode="white">
        <a:xfrm>
          <a:off x="0" y="4163525"/>
          <a:ext cx="745236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任务管理</a:t>
          </a:r>
          <a:endParaRPr lang="en-US" altLang="zh-CN" sz="1700" b="1" kern="1200" dirty="0"/>
        </a:p>
        <a:p>
          <a:pPr marL="171450" lvl="1" indent="-171450" algn="l" defTabSz="755650">
            <a:lnSpc>
              <a:spcPct val="90000"/>
            </a:lnSpc>
            <a:spcBef>
              <a:spcPct val="0"/>
            </a:spcBef>
            <a:spcAft>
              <a:spcPct val="20000"/>
            </a:spcAft>
            <a:buChar char="•"/>
          </a:pPr>
          <a:r>
            <a:rPr lang="zh-CN" altLang="en-US" sz="1700" b="1" kern="1200" dirty="0"/>
            <a:t>单位汇总</a:t>
          </a:r>
          <a:endParaRPr lang="en-US" altLang="zh-CN" sz="1700" b="1" kern="1200" dirty="0"/>
        </a:p>
        <a:p>
          <a:pPr marL="171450" lvl="1" indent="-171450" algn="l" defTabSz="755650">
            <a:lnSpc>
              <a:spcPct val="90000"/>
            </a:lnSpc>
            <a:spcBef>
              <a:spcPct val="0"/>
            </a:spcBef>
            <a:spcAft>
              <a:spcPct val="20000"/>
            </a:spcAft>
            <a:buChar char="•"/>
          </a:pPr>
          <a:r>
            <a:rPr lang="zh-CN" altLang="en-US" sz="1700" b="1" kern="1200" dirty="0"/>
            <a:t>数据查询</a:t>
          </a:r>
          <a:endParaRPr lang="en-US" altLang="zh-CN" sz="1700" b="1" kern="1200" dirty="0"/>
        </a:p>
      </dsp:txBody>
      <dsp:txXfrm>
        <a:off x="0" y="4163525"/>
        <a:ext cx="7452360" cy="1229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3B2B1-F571-468C-9AEE-D162169D397E}">
      <dsp:nvSpPr>
        <dsp:cNvPr id="0" name=""/>
        <dsp:cNvSpPr/>
      </dsp:nvSpPr>
      <dsp:spPr bwMode="white">
        <a:xfrm>
          <a:off x="0" y="92232"/>
          <a:ext cx="7452360" cy="68211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单机版介绍</a:t>
          </a:r>
        </a:p>
      </dsp:txBody>
      <dsp:txXfrm>
        <a:off x="33298" y="125530"/>
        <a:ext cx="7385764" cy="615514"/>
      </dsp:txXfrm>
    </dsp:sp>
    <dsp:sp modelId="{7EB0DC1F-8F45-4FCE-A0D4-94450D666C98}">
      <dsp:nvSpPr>
        <dsp:cNvPr id="0" name=""/>
        <dsp:cNvSpPr/>
      </dsp:nvSpPr>
      <dsp:spPr bwMode="white">
        <a:xfrm>
          <a:off x="0" y="750005"/>
          <a:ext cx="745236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简介</a:t>
          </a:r>
        </a:p>
        <a:p>
          <a:pPr marL="171450" lvl="1" indent="-171450" algn="l" defTabSz="755650">
            <a:lnSpc>
              <a:spcPct val="90000"/>
            </a:lnSpc>
            <a:spcBef>
              <a:spcPct val="0"/>
            </a:spcBef>
            <a:spcAft>
              <a:spcPct val="20000"/>
            </a:spcAft>
            <a:buChar char="•"/>
          </a:pPr>
          <a:r>
            <a:rPr lang="zh-CN" altLang="en-US" sz="1700" b="1" kern="1200" dirty="0"/>
            <a:t>软件安装</a:t>
          </a:r>
        </a:p>
      </dsp:txBody>
      <dsp:txXfrm>
        <a:off x="0" y="750005"/>
        <a:ext cx="7452360" cy="819720"/>
      </dsp:txXfrm>
    </dsp:sp>
    <dsp:sp modelId="{E9E316B8-0D04-46AD-955C-C82BC791C632}">
      <dsp:nvSpPr>
        <dsp:cNvPr id="0" name=""/>
        <dsp:cNvSpPr/>
      </dsp:nvSpPr>
      <dsp:spPr bwMode="white">
        <a:xfrm>
          <a:off x="0" y="1569725"/>
          <a:ext cx="7452360" cy="682110"/>
        </a:xfrm>
        <a:prstGeom prst="roundRect">
          <a:avLst/>
        </a:prstGeom>
        <a:gradFill rotWithShape="0">
          <a:gsLst>
            <a:gs pos="0">
              <a:schemeClr val="accent4">
                <a:hueOff val="609019"/>
                <a:satOff val="-10536"/>
                <a:lumOff val="-2255"/>
                <a:alphaOff val="0"/>
                <a:shade val="51000"/>
                <a:satMod val="130000"/>
              </a:schemeClr>
            </a:gs>
            <a:gs pos="80000">
              <a:schemeClr val="accent4">
                <a:hueOff val="609019"/>
                <a:satOff val="-10536"/>
                <a:lumOff val="-2255"/>
                <a:alphaOff val="0"/>
                <a:shade val="93000"/>
                <a:satMod val="130000"/>
              </a:schemeClr>
            </a:gs>
            <a:gs pos="100000">
              <a:schemeClr val="accent4">
                <a:hueOff val="609019"/>
                <a:satOff val="-10536"/>
                <a:lumOff val="-2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报表的填报流程</a:t>
          </a:r>
        </a:p>
      </dsp:txBody>
      <dsp:txXfrm>
        <a:off x="33298" y="1603023"/>
        <a:ext cx="7385764" cy="615514"/>
      </dsp:txXfrm>
    </dsp:sp>
    <dsp:sp modelId="{0B56ABF2-5925-4388-84F0-FAC19C29C1B6}">
      <dsp:nvSpPr>
        <dsp:cNvPr id="0" name=""/>
        <dsp:cNvSpPr/>
      </dsp:nvSpPr>
      <dsp:spPr bwMode="white">
        <a:xfrm>
          <a:off x="0" y="2251835"/>
          <a:ext cx="745236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报表填写</a:t>
          </a:r>
        </a:p>
        <a:p>
          <a:pPr marL="171450" lvl="1" indent="-171450" algn="l" defTabSz="755650">
            <a:lnSpc>
              <a:spcPct val="90000"/>
            </a:lnSpc>
            <a:spcBef>
              <a:spcPct val="0"/>
            </a:spcBef>
            <a:spcAft>
              <a:spcPct val="20000"/>
            </a:spcAft>
            <a:buChar char="•"/>
          </a:pPr>
          <a:r>
            <a:rPr lang="zh-CN" altLang="en-US" sz="1700" b="1" kern="1200" dirty="0"/>
            <a:t>报表审核</a:t>
          </a:r>
        </a:p>
        <a:p>
          <a:pPr marL="171450" lvl="1" indent="-171450" algn="l" defTabSz="755650">
            <a:lnSpc>
              <a:spcPct val="90000"/>
            </a:lnSpc>
            <a:spcBef>
              <a:spcPct val="0"/>
            </a:spcBef>
            <a:spcAft>
              <a:spcPct val="20000"/>
            </a:spcAft>
            <a:buChar char="•"/>
          </a:pPr>
          <a:r>
            <a:rPr lang="zh-CN" altLang="en-US" sz="1700" b="1" kern="1200" dirty="0"/>
            <a:t>数据传出</a:t>
          </a:r>
        </a:p>
      </dsp:txBody>
      <dsp:txXfrm>
        <a:off x="0" y="2251835"/>
        <a:ext cx="7452360" cy="1229580"/>
      </dsp:txXfrm>
    </dsp:sp>
    <dsp:sp modelId="{AF852EDF-42A0-4B14-9C8C-6312E0ABD04A}">
      <dsp:nvSpPr>
        <dsp:cNvPr id="0" name=""/>
        <dsp:cNvSpPr/>
      </dsp:nvSpPr>
      <dsp:spPr bwMode="white">
        <a:xfrm>
          <a:off x="0" y="3481415"/>
          <a:ext cx="7452360" cy="682110"/>
        </a:xfrm>
        <a:prstGeom prst="roundRect">
          <a:avLst/>
        </a:prstGeom>
        <a:gradFill rotWithShape="0">
          <a:gsLst>
            <a:gs pos="0">
              <a:schemeClr val="accent4">
                <a:hueOff val="1218038"/>
                <a:satOff val="-21072"/>
                <a:lumOff val="-4510"/>
                <a:alphaOff val="0"/>
                <a:shade val="51000"/>
                <a:satMod val="130000"/>
              </a:schemeClr>
            </a:gs>
            <a:gs pos="80000">
              <a:schemeClr val="accent4">
                <a:hueOff val="1218038"/>
                <a:satOff val="-21072"/>
                <a:lumOff val="-4510"/>
                <a:alphaOff val="0"/>
                <a:shade val="93000"/>
                <a:satMod val="130000"/>
              </a:schemeClr>
            </a:gs>
            <a:gs pos="100000">
              <a:schemeClr val="accent4">
                <a:hueOff val="1218038"/>
                <a:satOff val="-21072"/>
                <a:lumOff val="-4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常用操作</a:t>
          </a:r>
          <a:endParaRPr lang="en-US" altLang="zh-CN" sz="2200" kern="1200" dirty="0"/>
        </a:p>
      </dsp:txBody>
      <dsp:txXfrm>
        <a:off x="33298" y="3514713"/>
        <a:ext cx="7385764" cy="615514"/>
      </dsp:txXfrm>
    </dsp:sp>
    <dsp:sp modelId="{87E7D5B4-DC62-4389-965C-2716BB443FAF}">
      <dsp:nvSpPr>
        <dsp:cNvPr id="0" name=""/>
        <dsp:cNvSpPr/>
      </dsp:nvSpPr>
      <dsp:spPr bwMode="white">
        <a:xfrm>
          <a:off x="0" y="4163525"/>
          <a:ext cx="745236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任务管理</a:t>
          </a:r>
          <a:endParaRPr lang="en-US" altLang="zh-CN" sz="1700" b="1" kern="1200" dirty="0"/>
        </a:p>
        <a:p>
          <a:pPr marL="171450" lvl="1" indent="-171450" algn="l" defTabSz="755650">
            <a:lnSpc>
              <a:spcPct val="90000"/>
            </a:lnSpc>
            <a:spcBef>
              <a:spcPct val="0"/>
            </a:spcBef>
            <a:spcAft>
              <a:spcPct val="20000"/>
            </a:spcAft>
            <a:buChar char="•"/>
          </a:pPr>
          <a:r>
            <a:rPr lang="zh-CN" altLang="en-US" sz="1700" b="1" kern="1200" dirty="0"/>
            <a:t>单位汇总</a:t>
          </a:r>
          <a:endParaRPr lang="en-US" altLang="zh-CN" sz="1700" b="1" kern="1200" dirty="0"/>
        </a:p>
        <a:p>
          <a:pPr marL="171450" lvl="1" indent="-171450" algn="l" defTabSz="755650">
            <a:lnSpc>
              <a:spcPct val="90000"/>
            </a:lnSpc>
            <a:spcBef>
              <a:spcPct val="0"/>
            </a:spcBef>
            <a:spcAft>
              <a:spcPct val="20000"/>
            </a:spcAft>
            <a:buChar char="•"/>
          </a:pPr>
          <a:r>
            <a:rPr lang="zh-CN" altLang="en-US" sz="1700" b="1" kern="1200" dirty="0"/>
            <a:t>数据查询</a:t>
          </a:r>
          <a:endParaRPr lang="en-US" altLang="zh-CN" sz="1700" b="1" kern="1200" dirty="0"/>
        </a:p>
      </dsp:txBody>
      <dsp:txXfrm>
        <a:off x="0" y="4163525"/>
        <a:ext cx="7452360" cy="122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3080F-CBD5-4EBD-A285-BFB3F46823FE}">
      <dsp:nvSpPr>
        <dsp:cNvPr id="0" name=""/>
        <dsp:cNvSpPr/>
      </dsp:nvSpPr>
      <dsp:spPr>
        <a:xfrm>
          <a:off x="0" y="406671"/>
          <a:ext cx="1601390" cy="960834"/>
        </a:xfrm>
        <a:prstGeom prst="roundRect">
          <a:avLst>
            <a:gd name="adj" fmla="val 10000"/>
          </a:avLst>
        </a:prstGeom>
        <a:solidFill>
          <a:schemeClr val="accent4">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t>填写封面</a:t>
          </a:r>
        </a:p>
      </dsp:txBody>
      <dsp:txXfrm>
        <a:off x="28142" y="434813"/>
        <a:ext cx="1545106" cy="904550"/>
      </dsp:txXfrm>
    </dsp:sp>
    <dsp:sp modelId="{15C30FE3-CCC1-48B7-8D10-EE64C44F8674}">
      <dsp:nvSpPr>
        <dsp:cNvPr id="0" name=""/>
        <dsp:cNvSpPr/>
      </dsp:nvSpPr>
      <dsp:spPr>
        <a:xfrm rot="21554336">
          <a:off x="1662749" y="674119"/>
          <a:ext cx="443489" cy="39714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1662754" y="754339"/>
        <a:ext cx="324346" cy="238286"/>
      </dsp:txXfrm>
    </dsp:sp>
    <dsp:sp modelId="{396F5ACE-DF8A-4D4E-9392-9C831AB0D60F}">
      <dsp:nvSpPr>
        <dsp:cNvPr id="0" name=""/>
        <dsp:cNvSpPr/>
      </dsp:nvSpPr>
      <dsp:spPr>
        <a:xfrm>
          <a:off x="2151105" y="378096"/>
          <a:ext cx="1601390" cy="960834"/>
        </a:xfrm>
        <a:prstGeom prst="roundRect">
          <a:avLst>
            <a:gd name="adj" fmla="val 10000"/>
          </a:avLst>
        </a:prstGeom>
        <a:solidFill>
          <a:schemeClr val="accent5">
            <a:hueOff val="3359278"/>
            <a:satOff val="4740"/>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solidFill>
                <a:schemeClr val="bg1"/>
              </a:solidFill>
            </a:rPr>
            <a:t>填写报表</a:t>
          </a:r>
        </a:p>
      </dsp:txBody>
      <dsp:txXfrm>
        <a:off x="2179247" y="406238"/>
        <a:ext cx="1545106" cy="904550"/>
      </dsp:txXfrm>
    </dsp:sp>
    <dsp:sp modelId="{A67952B1-D960-48FE-B0F4-15423B189F5E}">
      <dsp:nvSpPr>
        <dsp:cNvPr id="0" name=""/>
        <dsp:cNvSpPr/>
      </dsp:nvSpPr>
      <dsp:spPr>
        <a:xfrm>
          <a:off x="4009021" y="659941"/>
          <a:ext cx="301630" cy="397144"/>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zh-CN" altLang="en-US" sz="1700" kern="1200"/>
        </a:p>
      </dsp:txBody>
      <dsp:txXfrm>
        <a:off x="4009021" y="739370"/>
        <a:ext cx="211141" cy="238286"/>
      </dsp:txXfrm>
    </dsp:sp>
    <dsp:sp modelId="{A1793A83-30AC-4B0A-BFBF-DD0AF2151AB3}">
      <dsp:nvSpPr>
        <dsp:cNvPr id="0" name=""/>
        <dsp:cNvSpPr/>
      </dsp:nvSpPr>
      <dsp:spPr>
        <a:xfrm>
          <a:off x="4321611" y="378096"/>
          <a:ext cx="1601390" cy="960834"/>
        </a:xfrm>
        <a:prstGeom prst="roundRect">
          <a:avLst>
            <a:gd name="adj" fmla="val 10000"/>
          </a:avLst>
        </a:prstGeom>
        <a:solidFill>
          <a:schemeClr val="accent5">
            <a:hueOff val="6718555"/>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t>运算全审</a:t>
          </a:r>
        </a:p>
      </dsp:txBody>
      <dsp:txXfrm>
        <a:off x="4349753" y="406238"/>
        <a:ext cx="1545106" cy="904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3B2B1-F571-468C-9AEE-D162169D397E}">
      <dsp:nvSpPr>
        <dsp:cNvPr id="0" name=""/>
        <dsp:cNvSpPr/>
      </dsp:nvSpPr>
      <dsp:spPr bwMode="white">
        <a:xfrm>
          <a:off x="0" y="92232"/>
          <a:ext cx="7452360" cy="68211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单机版介绍</a:t>
          </a:r>
        </a:p>
      </dsp:txBody>
      <dsp:txXfrm>
        <a:off x="33298" y="125530"/>
        <a:ext cx="7385764" cy="615514"/>
      </dsp:txXfrm>
    </dsp:sp>
    <dsp:sp modelId="{7EB0DC1F-8F45-4FCE-A0D4-94450D666C98}">
      <dsp:nvSpPr>
        <dsp:cNvPr id="0" name=""/>
        <dsp:cNvSpPr/>
      </dsp:nvSpPr>
      <dsp:spPr bwMode="white">
        <a:xfrm>
          <a:off x="0" y="750005"/>
          <a:ext cx="7452360"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简介</a:t>
          </a:r>
        </a:p>
        <a:p>
          <a:pPr marL="171450" lvl="1" indent="-171450" algn="l" defTabSz="755650">
            <a:lnSpc>
              <a:spcPct val="90000"/>
            </a:lnSpc>
            <a:spcBef>
              <a:spcPct val="0"/>
            </a:spcBef>
            <a:spcAft>
              <a:spcPct val="20000"/>
            </a:spcAft>
            <a:buChar char="•"/>
          </a:pPr>
          <a:r>
            <a:rPr lang="zh-CN" altLang="en-US" sz="1700" b="1" kern="1200" dirty="0"/>
            <a:t>软件安装</a:t>
          </a:r>
        </a:p>
      </dsp:txBody>
      <dsp:txXfrm>
        <a:off x="0" y="750005"/>
        <a:ext cx="7452360" cy="819720"/>
      </dsp:txXfrm>
    </dsp:sp>
    <dsp:sp modelId="{E9E316B8-0D04-46AD-955C-C82BC791C632}">
      <dsp:nvSpPr>
        <dsp:cNvPr id="0" name=""/>
        <dsp:cNvSpPr/>
      </dsp:nvSpPr>
      <dsp:spPr bwMode="white">
        <a:xfrm>
          <a:off x="0" y="1569725"/>
          <a:ext cx="7452360" cy="682110"/>
        </a:xfrm>
        <a:prstGeom prst="roundRect">
          <a:avLst/>
        </a:prstGeom>
        <a:gradFill rotWithShape="0">
          <a:gsLst>
            <a:gs pos="0">
              <a:schemeClr val="accent4">
                <a:hueOff val="609019"/>
                <a:satOff val="-10536"/>
                <a:lumOff val="-2255"/>
                <a:alphaOff val="0"/>
                <a:shade val="51000"/>
                <a:satMod val="130000"/>
              </a:schemeClr>
            </a:gs>
            <a:gs pos="80000">
              <a:schemeClr val="accent4">
                <a:hueOff val="609019"/>
                <a:satOff val="-10536"/>
                <a:lumOff val="-2255"/>
                <a:alphaOff val="0"/>
                <a:shade val="93000"/>
                <a:satMod val="130000"/>
              </a:schemeClr>
            </a:gs>
            <a:gs pos="100000">
              <a:schemeClr val="accent4">
                <a:hueOff val="609019"/>
                <a:satOff val="-10536"/>
                <a:lumOff val="-2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报表的填报流程</a:t>
          </a:r>
        </a:p>
      </dsp:txBody>
      <dsp:txXfrm>
        <a:off x="33298" y="1603023"/>
        <a:ext cx="7385764" cy="615514"/>
      </dsp:txXfrm>
    </dsp:sp>
    <dsp:sp modelId="{0B56ABF2-5925-4388-84F0-FAC19C29C1B6}">
      <dsp:nvSpPr>
        <dsp:cNvPr id="0" name=""/>
        <dsp:cNvSpPr/>
      </dsp:nvSpPr>
      <dsp:spPr bwMode="white">
        <a:xfrm>
          <a:off x="0" y="2251835"/>
          <a:ext cx="745236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报表填写</a:t>
          </a:r>
        </a:p>
        <a:p>
          <a:pPr marL="171450" lvl="1" indent="-171450" algn="l" defTabSz="755650">
            <a:lnSpc>
              <a:spcPct val="90000"/>
            </a:lnSpc>
            <a:spcBef>
              <a:spcPct val="0"/>
            </a:spcBef>
            <a:spcAft>
              <a:spcPct val="20000"/>
            </a:spcAft>
            <a:buChar char="•"/>
          </a:pPr>
          <a:r>
            <a:rPr lang="zh-CN" altLang="en-US" sz="1700" b="1" kern="1200" dirty="0"/>
            <a:t>报表审核</a:t>
          </a:r>
        </a:p>
        <a:p>
          <a:pPr marL="171450" lvl="1" indent="-171450" algn="l" defTabSz="755650">
            <a:lnSpc>
              <a:spcPct val="90000"/>
            </a:lnSpc>
            <a:spcBef>
              <a:spcPct val="0"/>
            </a:spcBef>
            <a:spcAft>
              <a:spcPct val="20000"/>
            </a:spcAft>
            <a:buChar char="•"/>
          </a:pPr>
          <a:r>
            <a:rPr lang="zh-CN" altLang="en-US" sz="1700" b="1" kern="1200" dirty="0"/>
            <a:t>数据传出</a:t>
          </a:r>
        </a:p>
      </dsp:txBody>
      <dsp:txXfrm>
        <a:off x="0" y="2251835"/>
        <a:ext cx="7452360" cy="1229580"/>
      </dsp:txXfrm>
    </dsp:sp>
    <dsp:sp modelId="{AF852EDF-42A0-4B14-9C8C-6312E0ABD04A}">
      <dsp:nvSpPr>
        <dsp:cNvPr id="0" name=""/>
        <dsp:cNvSpPr/>
      </dsp:nvSpPr>
      <dsp:spPr bwMode="white">
        <a:xfrm>
          <a:off x="0" y="3481415"/>
          <a:ext cx="7452360" cy="682110"/>
        </a:xfrm>
        <a:prstGeom prst="roundRect">
          <a:avLst/>
        </a:prstGeom>
        <a:gradFill rotWithShape="0">
          <a:gsLst>
            <a:gs pos="0">
              <a:schemeClr val="accent4">
                <a:hueOff val="1218038"/>
                <a:satOff val="-21072"/>
                <a:lumOff val="-4510"/>
                <a:alphaOff val="0"/>
                <a:shade val="51000"/>
                <a:satMod val="130000"/>
              </a:schemeClr>
            </a:gs>
            <a:gs pos="80000">
              <a:schemeClr val="accent4">
                <a:hueOff val="1218038"/>
                <a:satOff val="-21072"/>
                <a:lumOff val="-4510"/>
                <a:alphaOff val="0"/>
                <a:shade val="93000"/>
                <a:satMod val="130000"/>
              </a:schemeClr>
            </a:gs>
            <a:gs pos="100000">
              <a:schemeClr val="accent4">
                <a:hueOff val="1218038"/>
                <a:satOff val="-21072"/>
                <a:lumOff val="-4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zh-CN" altLang="en-US" sz="2200" kern="1200" dirty="0"/>
            <a:t>常用操作</a:t>
          </a:r>
          <a:endParaRPr lang="en-US" altLang="zh-CN" sz="2200" kern="1200" dirty="0"/>
        </a:p>
      </dsp:txBody>
      <dsp:txXfrm>
        <a:off x="33298" y="3514713"/>
        <a:ext cx="7385764" cy="615514"/>
      </dsp:txXfrm>
    </dsp:sp>
    <dsp:sp modelId="{87E7D5B4-DC62-4389-965C-2716BB443FAF}">
      <dsp:nvSpPr>
        <dsp:cNvPr id="0" name=""/>
        <dsp:cNvSpPr/>
      </dsp:nvSpPr>
      <dsp:spPr bwMode="white">
        <a:xfrm>
          <a:off x="0" y="4163525"/>
          <a:ext cx="7452360"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1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zh-CN" altLang="en-US" sz="1700" b="1" kern="1200" dirty="0"/>
            <a:t>任务管理</a:t>
          </a:r>
          <a:endParaRPr lang="en-US" altLang="zh-CN" sz="1700" b="1" kern="1200" dirty="0"/>
        </a:p>
        <a:p>
          <a:pPr marL="171450" lvl="1" indent="-171450" algn="l" defTabSz="755650">
            <a:lnSpc>
              <a:spcPct val="90000"/>
            </a:lnSpc>
            <a:spcBef>
              <a:spcPct val="0"/>
            </a:spcBef>
            <a:spcAft>
              <a:spcPct val="20000"/>
            </a:spcAft>
            <a:buChar char="•"/>
          </a:pPr>
          <a:r>
            <a:rPr lang="zh-CN" altLang="en-US" sz="1700" b="1" kern="1200" dirty="0"/>
            <a:t>单位汇总</a:t>
          </a:r>
          <a:endParaRPr lang="en-US" altLang="zh-CN" sz="1700" b="1" kern="1200" dirty="0"/>
        </a:p>
        <a:p>
          <a:pPr marL="171450" lvl="1" indent="-171450" algn="l" defTabSz="755650">
            <a:lnSpc>
              <a:spcPct val="90000"/>
            </a:lnSpc>
            <a:spcBef>
              <a:spcPct val="0"/>
            </a:spcBef>
            <a:spcAft>
              <a:spcPct val="20000"/>
            </a:spcAft>
            <a:buChar char="•"/>
          </a:pPr>
          <a:r>
            <a:rPr lang="zh-CN" altLang="en-US" sz="1700" b="1" kern="1200" dirty="0"/>
            <a:t>数据查询</a:t>
          </a:r>
          <a:endParaRPr lang="en-US" altLang="zh-CN" sz="1700" b="1" kern="1200" dirty="0"/>
        </a:p>
      </dsp:txBody>
      <dsp:txXfrm>
        <a:off x="0" y="4163525"/>
        <a:ext cx="7452360" cy="12295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B3702-DD65-47F7-A882-EB1D25148598}">
      <dsp:nvSpPr>
        <dsp:cNvPr id="0" name=""/>
        <dsp:cNvSpPr/>
      </dsp:nvSpPr>
      <dsp:spPr>
        <a:xfrm>
          <a:off x="0" y="0"/>
          <a:ext cx="7643813" cy="1859518"/>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0088E0-EA30-4354-AF38-E80F27D2493E}">
      <dsp:nvSpPr>
        <dsp:cNvPr id="0" name=""/>
        <dsp:cNvSpPr/>
      </dsp:nvSpPr>
      <dsp:spPr>
        <a:xfrm>
          <a:off x="229314" y="590470"/>
          <a:ext cx="2245370" cy="67857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66DF54-9DC2-4EE2-B622-783E609DC6EB}">
      <dsp:nvSpPr>
        <dsp:cNvPr id="0" name=""/>
        <dsp:cNvSpPr/>
      </dsp:nvSpPr>
      <dsp:spPr>
        <a:xfrm rot="10800000">
          <a:off x="229314" y="1859518"/>
          <a:ext cx="2245370" cy="2272744"/>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将任务完全彻底删除，此操作一定要慎重</a:t>
          </a:r>
        </a:p>
      </dsp:txBody>
      <dsp:txXfrm rot="10800000">
        <a:off x="298367" y="1859518"/>
        <a:ext cx="2107264" cy="2203691"/>
      </dsp:txXfrm>
    </dsp:sp>
    <dsp:sp modelId="{07DE4E67-D17D-498E-BA9F-4FE6336FC015}">
      <dsp:nvSpPr>
        <dsp:cNvPr id="0" name=""/>
        <dsp:cNvSpPr/>
      </dsp:nvSpPr>
      <dsp:spPr>
        <a:xfrm>
          <a:off x="2699221" y="586815"/>
          <a:ext cx="2245370" cy="68588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5A38C-1936-4DDB-908B-A6BCF2F0F36A}">
      <dsp:nvSpPr>
        <dsp:cNvPr id="0" name=""/>
        <dsp:cNvSpPr/>
      </dsp:nvSpPr>
      <dsp:spPr>
        <a:xfrm rot="10800000">
          <a:off x="2699221" y="1859518"/>
          <a:ext cx="2245370" cy="2272744"/>
        </a:xfrm>
        <a:prstGeom prst="round2SameRect">
          <a:avLst>
            <a:gd name="adj1" fmla="val 10500"/>
            <a:gd name="adj2" fmla="val 0"/>
          </a:avLst>
        </a:prstGeom>
        <a:solidFill>
          <a:schemeClr val="accent2">
            <a:hueOff val="-10081593"/>
            <a:satOff val="4384"/>
            <a:lumOff val="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将一个任务隐藏，不在任务管理列表中显示，并不是删除，后台还存在</a:t>
          </a:r>
        </a:p>
      </dsp:txBody>
      <dsp:txXfrm rot="10800000">
        <a:off x="2768274" y="1859518"/>
        <a:ext cx="2107264" cy="2203691"/>
      </dsp:txXfrm>
    </dsp:sp>
    <dsp:sp modelId="{8496F372-B15E-4FD0-A011-F37508EF6A92}">
      <dsp:nvSpPr>
        <dsp:cNvPr id="0" name=""/>
        <dsp:cNvSpPr/>
      </dsp:nvSpPr>
      <dsp:spPr>
        <a:xfrm>
          <a:off x="5169128" y="586815"/>
          <a:ext cx="2245370" cy="685887"/>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A81CF0-E58A-4062-9D13-07222856E356}">
      <dsp:nvSpPr>
        <dsp:cNvPr id="0" name=""/>
        <dsp:cNvSpPr/>
      </dsp:nvSpPr>
      <dsp:spPr>
        <a:xfrm rot="10800000">
          <a:off x="5169128" y="1859518"/>
          <a:ext cx="2245370" cy="2272744"/>
        </a:xfrm>
        <a:prstGeom prst="round2SameRect">
          <a:avLst>
            <a:gd name="adj1" fmla="val 10500"/>
            <a:gd name="adj2" fmla="val 0"/>
          </a:avLst>
        </a:prstGeom>
        <a:solidFill>
          <a:schemeClr val="accent2">
            <a:hueOff val="-20163186"/>
            <a:satOff val="8769"/>
            <a:lumOff val="2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zh-CN" altLang="en-US" sz="1800" b="1" kern="1200" dirty="0">
              <a:latin typeface="宋体" panose="02010600030101010101" pitchFamily="2" charset="-122"/>
              <a:ea typeface="宋体" panose="02010600030101010101" pitchFamily="2" charset="-122"/>
            </a:rPr>
            <a:t>将隐藏的任务重新找出加入任务管理列表，或通过查找后台文件将任务加入任务管理列表</a:t>
          </a:r>
        </a:p>
      </dsp:txBody>
      <dsp:txXfrm rot="10800000">
        <a:off x="5238181" y="1859518"/>
        <a:ext cx="2107264" cy="22036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C45E-11FC-4A7C-B7A6-9849F915061D}">
      <dsp:nvSpPr>
        <dsp:cNvPr id="0" name=""/>
        <dsp:cNvSpPr/>
      </dsp:nvSpPr>
      <dsp:spPr>
        <a:xfrm>
          <a:off x="0" y="247938"/>
          <a:ext cx="6096000" cy="1680833"/>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95732" rIns="473117" bIns="135128" numCol="1" spcCol="1270" anchor="t" anchorCtr="0">
          <a:noAutofit/>
        </a:bodyPr>
        <a:lstStyle/>
        <a:p>
          <a:pPr marL="171450" lvl="1" indent="-171450" algn="l" defTabSz="844550">
            <a:lnSpc>
              <a:spcPct val="90000"/>
            </a:lnSpc>
            <a:spcBef>
              <a:spcPct val="0"/>
            </a:spcBef>
            <a:spcAft>
              <a:spcPct val="15000"/>
            </a:spcAft>
            <a:buChar char="•"/>
          </a:pPr>
          <a:r>
            <a:rPr lang="en-US" altLang="zh-CN" sz="1900" kern="1200" dirty="0"/>
            <a:t> </a:t>
          </a:r>
          <a:r>
            <a:rPr lang="zh-CN" altLang="en-US" sz="1900" kern="1200" dirty="0"/>
            <a:t>完全汇总主要应用于当前数据库中所有单位数据的叠加汇总，并产生完全汇总单位作为所有单位的上级节点。</a:t>
          </a:r>
        </a:p>
      </dsp:txBody>
      <dsp:txXfrm>
        <a:off x="0" y="247938"/>
        <a:ext cx="6096000" cy="1680833"/>
      </dsp:txXfrm>
    </dsp:sp>
    <dsp:sp modelId="{80B6044A-56CF-4F00-AACA-7E3D4FAAC07C}">
      <dsp:nvSpPr>
        <dsp:cNvPr id="0" name=""/>
        <dsp:cNvSpPr/>
      </dsp:nvSpPr>
      <dsp:spPr>
        <a:xfrm>
          <a:off x="91440" y="179085"/>
          <a:ext cx="1981175" cy="469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完全汇总</a:t>
          </a:r>
        </a:p>
      </dsp:txBody>
      <dsp:txXfrm>
        <a:off x="114345" y="201990"/>
        <a:ext cx="1935365" cy="423408"/>
      </dsp:txXfrm>
    </dsp:sp>
    <dsp:sp modelId="{DAE9691D-FDC4-4482-B9E1-349A5C15A159}">
      <dsp:nvSpPr>
        <dsp:cNvPr id="0" name=""/>
        <dsp:cNvSpPr/>
      </dsp:nvSpPr>
      <dsp:spPr>
        <a:xfrm>
          <a:off x="0" y="2064646"/>
          <a:ext cx="6096000" cy="1763072"/>
        </a:xfrm>
        <a:prstGeom prst="rect">
          <a:avLst/>
        </a:prstGeom>
        <a:solidFill>
          <a:schemeClr val="lt1">
            <a:alpha val="90000"/>
            <a:hueOff val="0"/>
            <a:satOff val="0"/>
            <a:lumOff val="0"/>
            <a:alphaOff val="0"/>
          </a:schemeClr>
        </a:solidFill>
        <a:ln w="25400" cap="flat" cmpd="sng" algn="ctr">
          <a:solidFill>
            <a:schemeClr val="accent5">
              <a:hueOff val="6718555"/>
              <a:satOff val="9479"/>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395732" rIns="473117" bIns="135128" numCol="1" spcCol="1270" anchor="t" anchorCtr="0">
          <a:noAutofit/>
        </a:bodyPr>
        <a:lstStyle/>
        <a:p>
          <a:pPr marL="171450" lvl="1" indent="-171450" algn="l" defTabSz="844550">
            <a:lnSpc>
              <a:spcPct val="90000"/>
            </a:lnSpc>
            <a:spcBef>
              <a:spcPct val="0"/>
            </a:spcBef>
            <a:spcAft>
              <a:spcPct val="15000"/>
            </a:spcAft>
            <a:buChar char="•"/>
          </a:pPr>
          <a:r>
            <a:rPr lang="zh-CN" altLang="en-US" sz="1900" kern="1200" dirty="0"/>
            <a:t>为了使某个节点或某个集团的下属单位数据之和与节点或集团数据保持一致而进行的再一次汇总。</a:t>
          </a:r>
        </a:p>
      </dsp:txBody>
      <dsp:txXfrm>
        <a:off x="0" y="2064646"/>
        <a:ext cx="6096000" cy="1763072"/>
      </dsp:txXfrm>
    </dsp:sp>
    <dsp:sp modelId="{9E4E8ADC-BC0B-41E5-A051-0F560CBB4180}">
      <dsp:nvSpPr>
        <dsp:cNvPr id="0" name=""/>
        <dsp:cNvSpPr/>
      </dsp:nvSpPr>
      <dsp:spPr>
        <a:xfrm>
          <a:off x="91440" y="2052750"/>
          <a:ext cx="1889772" cy="426034"/>
        </a:xfrm>
        <a:prstGeom prst="roundRect">
          <a:avLst/>
        </a:prstGeom>
        <a:solidFill>
          <a:schemeClr val="accent5">
            <a:hueOff val="6718555"/>
            <a:satOff val="9479"/>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节点汇总</a:t>
          </a:r>
        </a:p>
      </dsp:txBody>
      <dsp:txXfrm>
        <a:off x="112237" y="2073547"/>
        <a:ext cx="1848178" cy="384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530BA-58FF-405F-ADBA-ACB37A3ECB18}">
      <dsp:nvSpPr>
        <dsp:cNvPr id="0" name=""/>
        <dsp:cNvSpPr/>
      </dsp:nvSpPr>
      <dsp:spPr>
        <a:xfrm>
          <a:off x="0" y="298289"/>
          <a:ext cx="6949440" cy="83002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9354" tIns="354076" rIns="539354"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汇总选择节点的</a:t>
          </a:r>
          <a:r>
            <a:rPr lang="zh-CN" altLang="en-US" sz="1700" kern="1200" dirty="0">
              <a:solidFill>
                <a:srgbClr val="FF0000"/>
              </a:solidFill>
            </a:rPr>
            <a:t>下一级</a:t>
          </a:r>
          <a:r>
            <a:rPr lang="zh-CN" altLang="en-US" sz="1700" kern="1200" dirty="0"/>
            <a:t>单位的数据</a:t>
          </a:r>
        </a:p>
      </dsp:txBody>
      <dsp:txXfrm>
        <a:off x="0" y="298289"/>
        <a:ext cx="6949440" cy="830025"/>
      </dsp:txXfrm>
    </dsp:sp>
    <dsp:sp modelId="{A2B41340-9C06-4C15-BFF1-17932B0DCA0E}">
      <dsp:nvSpPr>
        <dsp:cNvPr id="0" name=""/>
        <dsp:cNvSpPr/>
      </dsp:nvSpPr>
      <dsp:spPr>
        <a:xfrm>
          <a:off x="347472" y="47369"/>
          <a:ext cx="4864608" cy="5018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871" tIns="0" rIns="183871" bIns="0" numCol="1" spcCol="1270" anchor="ctr" anchorCtr="0">
          <a:noAutofit/>
        </a:bodyPr>
        <a:lstStyle/>
        <a:p>
          <a:pPr marL="0" lvl="0" indent="0" algn="l" defTabSz="1066800">
            <a:lnSpc>
              <a:spcPct val="90000"/>
            </a:lnSpc>
            <a:spcBef>
              <a:spcPct val="0"/>
            </a:spcBef>
            <a:spcAft>
              <a:spcPct val="35000"/>
            </a:spcAft>
            <a:buNone/>
          </a:pPr>
          <a:r>
            <a:rPr lang="zh-CN" altLang="en-US" sz="2400" b="0" kern="1200" dirty="0"/>
            <a:t>汇总范围</a:t>
          </a:r>
          <a:r>
            <a:rPr lang="en-US" altLang="zh-CN" sz="2400" b="0" kern="1200" dirty="0"/>
            <a:t>—</a:t>
          </a:r>
          <a:r>
            <a:rPr lang="zh-CN" altLang="en-US" sz="2400" b="0" kern="1200" dirty="0"/>
            <a:t>本级节点</a:t>
          </a:r>
        </a:p>
      </dsp:txBody>
      <dsp:txXfrm>
        <a:off x="371970" y="71867"/>
        <a:ext cx="4815612" cy="452844"/>
      </dsp:txXfrm>
    </dsp:sp>
    <dsp:sp modelId="{831A7A0B-EE6A-4805-A0D6-9FF9FE0EE5D3}">
      <dsp:nvSpPr>
        <dsp:cNvPr id="0" name=""/>
        <dsp:cNvSpPr/>
      </dsp:nvSpPr>
      <dsp:spPr>
        <a:xfrm>
          <a:off x="0" y="1471034"/>
          <a:ext cx="6949440" cy="830025"/>
        </a:xfrm>
        <a:prstGeom prst="rect">
          <a:avLst/>
        </a:prstGeom>
        <a:solidFill>
          <a:schemeClr val="lt1">
            <a:alpha val="90000"/>
            <a:hueOff val="0"/>
            <a:satOff val="0"/>
            <a:lumOff val="0"/>
            <a:alphaOff val="0"/>
          </a:schemeClr>
        </a:solidFill>
        <a:ln w="9525" cap="flat" cmpd="sng" algn="ctr">
          <a:solidFill>
            <a:schemeClr val="accent2">
              <a:hueOff val="-6721062"/>
              <a:satOff val="2923"/>
              <a:lumOff val="8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9354" tIns="354076" rIns="539354"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汇总选择节点</a:t>
          </a:r>
          <a:r>
            <a:rPr lang="zh-CN" altLang="en-US" sz="1700" kern="1200" dirty="0">
              <a:solidFill>
                <a:srgbClr val="FF0000"/>
              </a:solidFill>
            </a:rPr>
            <a:t>所有下级</a:t>
          </a:r>
          <a:r>
            <a:rPr lang="zh-CN" altLang="en-US" sz="1700" kern="1200" dirty="0"/>
            <a:t>单位的数据</a:t>
          </a:r>
        </a:p>
      </dsp:txBody>
      <dsp:txXfrm>
        <a:off x="0" y="1471034"/>
        <a:ext cx="6949440" cy="830025"/>
      </dsp:txXfrm>
    </dsp:sp>
    <dsp:sp modelId="{533E43B0-6F2B-425E-BA32-57171B8A83AE}">
      <dsp:nvSpPr>
        <dsp:cNvPr id="0" name=""/>
        <dsp:cNvSpPr/>
      </dsp:nvSpPr>
      <dsp:spPr>
        <a:xfrm>
          <a:off x="347472" y="1220114"/>
          <a:ext cx="4864608" cy="501840"/>
        </a:xfrm>
        <a:prstGeom prst="roundRect">
          <a:avLst/>
        </a:prstGeom>
        <a:gradFill rotWithShape="0">
          <a:gsLst>
            <a:gs pos="0">
              <a:schemeClr val="accent2">
                <a:hueOff val="-6721062"/>
                <a:satOff val="2923"/>
                <a:lumOff val="850"/>
                <a:alphaOff val="0"/>
                <a:tint val="50000"/>
                <a:satMod val="300000"/>
              </a:schemeClr>
            </a:gs>
            <a:gs pos="35000">
              <a:schemeClr val="accent2">
                <a:hueOff val="-6721062"/>
                <a:satOff val="2923"/>
                <a:lumOff val="850"/>
                <a:alphaOff val="0"/>
                <a:tint val="37000"/>
                <a:satMod val="300000"/>
              </a:schemeClr>
            </a:gs>
            <a:gs pos="100000">
              <a:schemeClr val="accent2">
                <a:hueOff val="-6721062"/>
                <a:satOff val="2923"/>
                <a:lumOff val="8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871" tIns="0" rIns="183871"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汇总范围</a:t>
          </a:r>
          <a:r>
            <a:rPr lang="en-US" altLang="zh-CN" sz="2400" kern="1200" dirty="0"/>
            <a:t>—</a:t>
          </a:r>
          <a:r>
            <a:rPr lang="zh-CN" altLang="en-US" sz="2400" kern="1200" dirty="0"/>
            <a:t>所有下级节点</a:t>
          </a:r>
        </a:p>
      </dsp:txBody>
      <dsp:txXfrm>
        <a:off x="371970" y="1244612"/>
        <a:ext cx="4815612" cy="452844"/>
      </dsp:txXfrm>
    </dsp:sp>
    <dsp:sp modelId="{D031B3F6-B23D-4E8A-92E0-6D010C57C4FB}">
      <dsp:nvSpPr>
        <dsp:cNvPr id="0" name=""/>
        <dsp:cNvSpPr/>
      </dsp:nvSpPr>
      <dsp:spPr>
        <a:xfrm>
          <a:off x="0" y="2643780"/>
          <a:ext cx="6949440" cy="830025"/>
        </a:xfrm>
        <a:prstGeom prst="rect">
          <a:avLst/>
        </a:prstGeom>
        <a:solidFill>
          <a:schemeClr val="lt1">
            <a:alpha val="90000"/>
            <a:hueOff val="0"/>
            <a:satOff val="0"/>
            <a:lumOff val="0"/>
            <a:alphaOff val="0"/>
          </a:schemeClr>
        </a:solidFill>
        <a:ln w="9525" cap="flat" cmpd="sng" algn="ctr">
          <a:solidFill>
            <a:schemeClr val="accent2">
              <a:hueOff val="-13442124"/>
              <a:satOff val="5846"/>
              <a:lumOff val="17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9354" tIns="354076" rIns="539354"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差额表不变，将数据调整到集团合并表的汇总</a:t>
          </a:r>
        </a:p>
      </dsp:txBody>
      <dsp:txXfrm>
        <a:off x="0" y="2643780"/>
        <a:ext cx="6949440" cy="830025"/>
      </dsp:txXfrm>
    </dsp:sp>
    <dsp:sp modelId="{CB154841-CC4E-4213-8151-8518A6765475}">
      <dsp:nvSpPr>
        <dsp:cNvPr id="0" name=""/>
        <dsp:cNvSpPr/>
      </dsp:nvSpPr>
      <dsp:spPr>
        <a:xfrm>
          <a:off x="347472" y="2392860"/>
          <a:ext cx="4864608" cy="501840"/>
        </a:xfrm>
        <a:prstGeom prst="roundRect">
          <a:avLst/>
        </a:prstGeom>
        <a:gradFill rotWithShape="0">
          <a:gsLst>
            <a:gs pos="0">
              <a:schemeClr val="accent2">
                <a:hueOff val="-13442124"/>
                <a:satOff val="5846"/>
                <a:lumOff val="1700"/>
                <a:alphaOff val="0"/>
                <a:tint val="50000"/>
                <a:satMod val="300000"/>
              </a:schemeClr>
            </a:gs>
            <a:gs pos="35000">
              <a:schemeClr val="accent2">
                <a:hueOff val="-13442124"/>
                <a:satOff val="5846"/>
                <a:lumOff val="1700"/>
                <a:alphaOff val="0"/>
                <a:tint val="37000"/>
                <a:satMod val="300000"/>
              </a:schemeClr>
            </a:gs>
            <a:gs pos="100000">
              <a:schemeClr val="accent2">
                <a:hueOff val="-13442124"/>
                <a:satOff val="5846"/>
                <a:lumOff val="17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871" tIns="0" rIns="183871"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汇总方向</a:t>
          </a:r>
          <a:r>
            <a:rPr lang="en-US" altLang="zh-CN" sz="2400" kern="1200" dirty="0"/>
            <a:t>—</a:t>
          </a:r>
          <a:r>
            <a:rPr lang="zh-CN" altLang="en-US" sz="2400" kern="1200" dirty="0"/>
            <a:t>汇总至集团</a:t>
          </a:r>
        </a:p>
      </dsp:txBody>
      <dsp:txXfrm>
        <a:off x="371970" y="2417358"/>
        <a:ext cx="4815612" cy="452844"/>
      </dsp:txXfrm>
    </dsp:sp>
    <dsp:sp modelId="{6248BE66-0632-4653-B88B-F4E9289AEC96}">
      <dsp:nvSpPr>
        <dsp:cNvPr id="0" name=""/>
        <dsp:cNvSpPr/>
      </dsp:nvSpPr>
      <dsp:spPr>
        <a:xfrm>
          <a:off x="0" y="3816524"/>
          <a:ext cx="6949440" cy="830025"/>
        </a:xfrm>
        <a:prstGeom prst="rect">
          <a:avLst/>
        </a:prstGeom>
        <a:solidFill>
          <a:schemeClr val="lt1">
            <a:alpha val="90000"/>
            <a:hueOff val="0"/>
            <a:satOff val="0"/>
            <a:lumOff val="0"/>
            <a:alphaOff val="0"/>
          </a:schemeClr>
        </a:solidFill>
        <a:ln w="9525" cap="flat" cmpd="sng" algn="ctr">
          <a:solidFill>
            <a:schemeClr val="accent2">
              <a:hueOff val="-20163186"/>
              <a:satOff val="8769"/>
              <a:lumOff val="25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9354" tIns="354076" rIns="539354" bIns="120904" numCol="1" spcCol="1270" anchor="t" anchorCtr="0">
          <a:noAutofit/>
        </a:bodyPr>
        <a:lstStyle/>
        <a:p>
          <a:pPr marL="171450" lvl="1" indent="-171450" algn="l" defTabSz="755650">
            <a:lnSpc>
              <a:spcPct val="90000"/>
            </a:lnSpc>
            <a:spcBef>
              <a:spcPct val="0"/>
            </a:spcBef>
            <a:spcAft>
              <a:spcPct val="15000"/>
            </a:spcAft>
            <a:buChar char="•"/>
          </a:pPr>
          <a:r>
            <a:rPr lang="zh-CN" altLang="en-US" sz="1700" kern="1200" dirty="0"/>
            <a:t>集团合并表不变，将数据调整到差额表的汇总</a:t>
          </a:r>
        </a:p>
      </dsp:txBody>
      <dsp:txXfrm>
        <a:off x="0" y="3816524"/>
        <a:ext cx="6949440" cy="830025"/>
      </dsp:txXfrm>
    </dsp:sp>
    <dsp:sp modelId="{B9985221-1A94-40E7-A560-F2A894CE22E5}">
      <dsp:nvSpPr>
        <dsp:cNvPr id="0" name=""/>
        <dsp:cNvSpPr/>
      </dsp:nvSpPr>
      <dsp:spPr>
        <a:xfrm>
          <a:off x="347472" y="3565604"/>
          <a:ext cx="4864608" cy="501840"/>
        </a:xfrm>
        <a:prstGeom prst="roundRect">
          <a:avLst/>
        </a:prstGeom>
        <a:gradFill rotWithShape="0">
          <a:gsLst>
            <a:gs pos="0">
              <a:schemeClr val="accent2">
                <a:hueOff val="-20163186"/>
                <a:satOff val="8769"/>
                <a:lumOff val="2550"/>
                <a:alphaOff val="0"/>
                <a:tint val="50000"/>
                <a:satMod val="300000"/>
              </a:schemeClr>
            </a:gs>
            <a:gs pos="35000">
              <a:schemeClr val="accent2">
                <a:hueOff val="-20163186"/>
                <a:satOff val="8769"/>
                <a:lumOff val="2550"/>
                <a:alphaOff val="0"/>
                <a:tint val="37000"/>
                <a:satMod val="300000"/>
              </a:schemeClr>
            </a:gs>
            <a:gs pos="100000">
              <a:schemeClr val="accent2">
                <a:hueOff val="-20163186"/>
                <a:satOff val="8769"/>
                <a:lumOff val="255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3871" tIns="0" rIns="183871" bIns="0" numCol="1" spcCol="1270" anchor="ctr" anchorCtr="0">
          <a:noAutofit/>
        </a:bodyPr>
        <a:lstStyle/>
        <a:p>
          <a:pPr marL="0" lvl="0" indent="0" algn="l" defTabSz="1066800">
            <a:lnSpc>
              <a:spcPct val="90000"/>
            </a:lnSpc>
            <a:spcBef>
              <a:spcPct val="0"/>
            </a:spcBef>
            <a:spcAft>
              <a:spcPct val="35000"/>
            </a:spcAft>
            <a:buNone/>
          </a:pPr>
          <a:r>
            <a:rPr lang="zh-CN" altLang="en-US" sz="2400" kern="1200" dirty="0"/>
            <a:t>汇总方向</a:t>
          </a:r>
          <a:r>
            <a:rPr lang="en-US" altLang="zh-CN" sz="2400" kern="1200" dirty="0"/>
            <a:t>—</a:t>
          </a:r>
          <a:r>
            <a:rPr lang="zh-CN" altLang="en-US" sz="2400" kern="1200" dirty="0"/>
            <a:t>调整差额表</a:t>
          </a:r>
        </a:p>
      </dsp:txBody>
      <dsp:txXfrm>
        <a:off x="371970" y="3590102"/>
        <a:ext cx="4815612"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5093" cy="493542"/>
          </a:xfrm>
          <a:prstGeom prst="rect">
            <a:avLst/>
          </a:prstGeom>
          <a:noFill/>
          <a:ln>
            <a:noFill/>
          </a:ln>
          <a:effectLst/>
        </p:spPr>
        <p:txBody>
          <a:bodyPr vert="horz" wrap="square" lIns="92309" tIns="46154" rIns="92309" bIns="46154" numCol="1" anchor="t" anchorCtr="0" compatLnSpc="1"/>
          <a:lstStyle>
            <a:lvl1pPr defTabSz="922655" eaLnBrk="0" hangingPunct="0">
              <a:defRPr sz="1200" b="0">
                <a:solidFill>
                  <a:schemeClr val="tx1"/>
                </a:solidFill>
                <a:latin typeface="Times"/>
              </a:defRPr>
            </a:lvl1pPr>
          </a:lstStyle>
          <a:p>
            <a:pPr>
              <a:defRPr/>
            </a:pPr>
            <a:endParaRPr lang="zh-CN" altLang="en-US"/>
          </a:p>
        </p:txBody>
      </p:sp>
      <p:sp>
        <p:nvSpPr>
          <p:cNvPr id="36867" name="Rectangle 3"/>
          <p:cNvSpPr>
            <a:spLocks noGrp="1" noChangeArrowheads="1"/>
          </p:cNvSpPr>
          <p:nvPr>
            <p:ph type="dt" sz="quarter" idx="1"/>
          </p:nvPr>
        </p:nvSpPr>
        <p:spPr bwMode="auto">
          <a:xfrm>
            <a:off x="3852582" y="1"/>
            <a:ext cx="2945093" cy="493542"/>
          </a:xfrm>
          <a:prstGeom prst="rect">
            <a:avLst/>
          </a:prstGeom>
          <a:noFill/>
          <a:ln>
            <a:noFill/>
          </a:ln>
          <a:effectLst/>
        </p:spPr>
        <p:txBody>
          <a:bodyPr vert="horz" wrap="square" lIns="92309" tIns="46154" rIns="92309" bIns="46154" numCol="1" anchor="t" anchorCtr="0" compatLnSpc="1"/>
          <a:lstStyle>
            <a:lvl1pPr algn="r" defTabSz="922655" eaLnBrk="0" hangingPunct="0">
              <a:defRPr sz="1200" b="0">
                <a:solidFill>
                  <a:schemeClr val="tx1"/>
                </a:solidFill>
                <a:latin typeface="Times"/>
              </a:defRPr>
            </a:lvl1pPr>
          </a:lstStyle>
          <a:p>
            <a:pPr>
              <a:defRPr/>
            </a:pPr>
            <a:endParaRPr lang="en-US" altLang="zh-CN"/>
          </a:p>
        </p:txBody>
      </p:sp>
      <p:sp>
        <p:nvSpPr>
          <p:cNvPr id="36868" name="Rectangle 4"/>
          <p:cNvSpPr>
            <a:spLocks noGrp="1" noChangeArrowheads="1"/>
          </p:cNvSpPr>
          <p:nvPr>
            <p:ph type="ftr" sz="quarter" idx="2"/>
          </p:nvPr>
        </p:nvSpPr>
        <p:spPr bwMode="auto">
          <a:xfrm>
            <a:off x="0" y="9380708"/>
            <a:ext cx="2945093" cy="493542"/>
          </a:xfrm>
          <a:prstGeom prst="rect">
            <a:avLst/>
          </a:prstGeom>
          <a:noFill/>
          <a:ln>
            <a:noFill/>
          </a:ln>
          <a:effectLst/>
        </p:spPr>
        <p:txBody>
          <a:bodyPr vert="horz" wrap="square" lIns="92309" tIns="46154" rIns="92309" bIns="46154" numCol="1" anchor="b" anchorCtr="0" compatLnSpc="1"/>
          <a:lstStyle>
            <a:lvl1pPr defTabSz="922655" eaLnBrk="0" hangingPunct="0">
              <a:defRPr sz="1200" b="0">
                <a:solidFill>
                  <a:schemeClr val="tx1"/>
                </a:solidFill>
                <a:latin typeface="Times"/>
              </a:defRPr>
            </a:lvl1pPr>
          </a:lstStyle>
          <a:p>
            <a:pPr>
              <a:defRPr/>
            </a:pPr>
            <a:endParaRPr lang="en-US" altLang="zh-CN"/>
          </a:p>
        </p:txBody>
      </p:sp>
      <p:sp>
        <p:nvSpPr>
          <p:cNvPr id="36869" name="Rectangle 5"/>
          <p:cNvSpPr>
            <a:spLocks noGrp="1" noChangeArrowheads="1"/>
          </p:cNvSpPr>
          <p:nvPr>
            <p:ph type="sldNum" sz="quarter" idx="3"/>
          </p:nvPr>
        </p:nvSpPr>
        <p:spPr bwMode="auto">
          <a:xfrm>
            <a:off x="3852582" y="9380708"/>
            <a:ext cx="2945093" cy="493542"/>
          </a:xfrm>
          <a:prstGeom prst="rect">
            <a:avLst/>
          </a:prstGeom>
          <a:noFill/>
          <a:ln>
            <a:noFill/>
          </a:ln>
          <a:effectLst/>
        </p:spPr>
        <p:txBody>
          <a:bodyPr vert="horz" wrap="square" lIns="92309" tIns="46154" rIns="92309" bIns="46154" numCol="1" anchor="b" anchorCtr="0" compatLnSpc="1"/>
          <a:lstStyle>
            <a:lvl1pPr algn="r" defTabSz="922655">
              <a:defRPr sz="1200" b="0">
                <a:solidFill>
                  <a:schemeClr val="tx1"/>
                </a:solidFill>
                <a:latin typeface="Times"/>
              </a:defRPr>
            </a:lvl1pPr>
          </a:lstStyle>
          <a:p>
            <a:pPr>
              <a:defRPr/>
            </a:pPr>
            <a:fld id="{27A4C4E8-7BAE-4572-B27C-4891A9F4BC2F}"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45093" cy="493542"/>
          </a:xfrm>
          <a:prstGeom prst="rect">
            <a:avLst/>
          </a:prstGeom>
          <a:noFill/>
          <a:ln>
            <a:noFill/>
          </a:ln>
          <a:effectLst/>
        </p:spPr>
        <p:txBody>
          <a:bodyPr vert="horz" wrap="square" lIns="92309" tIns="46154" rIns="92309" bIns="46154" numCol="1" anchor="t" anchorCtr="0" compatLnSpc="1"/>
          <a:lstStyle>
            <a:lvl1pPr algn="l" defTabSz="922020" eaLnBrk="0" hangingPunct="0">
              <a:spcBef>
                <a:spcPct val="0"/>
              </a:spcBef>
              <a:buFontTx/>
              <a:buNone/>
              <a:defRPr sz="1200" b="0">
                <a:solidFill>
                  <a:schemeClr val="tx1"/>
                </a:solidFill>
                <a:latin typeface="Times" pitchFamily="18" charset="0"/>
                <a:ea typeface="+mn-ea"/>
              </a:defRPr>
            </a:lvl1pPr>
          </a:lstStyle>
          <a:p>
            <a:pPr>
              <a:defRPr/>
            </a:pPr>
            <a:endParaRPr lang="zh-CN" altLang="en-US"/>
          </a:p>
        </p:txBody>
      </p:sp>
      <p:sp>
        <p:nvSpPr>
          <p:cNvPr id="6147" name="Rectangle 3"/>
          <p:cNvSpPr>
            <a:spLocks noGrp="1" noChangeArrowheads="1"/>
          </p:cNvSpPr>
          <p:nvPr>
            <p:ph type="dt" idx="1"/>
          </p:nvPr>
        </p:nvSpPr>
        <p:spPr bwMode="auto">
          <a:xfrm>
            <a:off x="3852582" y="1"/>
            <a:ext cx="2945093" cy="493542"/>
          </a:xfrm>
          <a:prstGeom prst="rect">
            <a:avLst/>
          </a:prstGeom>
          <a:noFill/>
          <a:ln>
            <a:noFill/>
          </a:ln>
          <a:effectLst/>
        </p:spPr>
        <p:txBody>
          <a:bodyPr vert="horz" wrap="square" lIns="92309" tIns="46154" rIns="92309" bIns="46154" numCol="1" anchor="t" anchorCtr="0" compatLnSpc="1"/>
          <a:lstStyle>
            <a:lvl1pPr algn="r" defTabSz="922020" eaLnBrk="0" hangingPunct="0">
              <a:spcBef>
                <a:spcPct val="0"/>
              </a:spcBef>
              <a:buFontTx/>
              <a:buNone/>
              <a:defRPr sz="1200" b="0">
                <a:solidFill>
                  <a:schemeClr val="tx1"/>
                </a:solidFill>
                <a:latin typeface="Times" pitchFamily="18" charset="0"/>
                <a:ea typeface="+mn-ea"/>
              </a:defRPr>
            </a:lvl1pPr>
          </a:lstStyle>
          <a:p>
            <a:pPr>
              <a:defRPr/>
            </a:pPr>
            <a:endParaRPr lang="en-US" altLang="zh-CN"/>
          </a:p>
        </p:txBody>
      </p:sp>
      <p:sp>
        <p:nvSpPr>
          <p:cNvPr id="54276" name="Rectangle 4"/>
          <p:cNvSpPr>
            <a:spLocks noGrp="1" noRot="1" noChangeAspect="1" noChangeArrowheads="1" noTextEdit="1"/>
          </p:cNvSpPr>
          <p:nvPr>
            <p:ph type="sldImg" idx="4294967295"/>
          </p:nvPr>
        </p:nvSpPr>
        <p:spPr bwMode="auto">
          <a:xfrm>
            <a:off x="931863" y="739775"/>
            <a:ext cx="4937125" cy="3703638"/>
          </a:xfrm>
          <a:prstGeom prst="rect">
            <a:avLst/>
          </a:prstGeom>
          <a:noFill/>
          <a:ln w="9525">
            <a:solidFill>
              <a:srgbClr val="000000"/>
            </a:solidFill>
            <a:miter lim="800000"/>
          </a:ln>
        </p:spPr>
      </p:sp>
      <p:sp>
        <p:nvSpPr>
          <p:cNvPr id="6149" name="Rectangle 5"/>
          <p:cNvSpPr>
            <a:spLocks noGrp="1" noChangeArrowheads="1"/>
          </p:cNvSpPr>
          <p:nvPr>
            <p:ph type="body" sz="quarter" idx="3"/>
          </p:nvPr>
        </p:nvSpPr>
        <p:spPr bwMode="auto">
          <a:xfrm>
            <a:off x="905945" y="4690354"/>
            <a:ext cx="4985786" cy="4443583"/>
          </a:xfrm>
          <a:prstGeom prst="rect">
            <a:avLst/>
          </a:prstGeom>
          <a:noFill/>
          <a:ln>
            <a:noFill/>
          </a:ln>
          <a:effectLst/>
        </p:spPr>
        <p:txBody>
          <a:bodyPr vert="horz" wrap="square" lIns="92309" tIns="46154" rIns="92309" bIns="46154" numCol="1" anchor="t" anchorCtr="0" compatLnSpc="1"/>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6150" name="Rectangle 6"/>
          <p:cNvSpPr>
            <a:spLocks noGrp="1" noChangeArrowheads="1"/>
          </p:cNvSpPr>
          <p:nvPr>
            <p:ph type="ftr" sz="quarter" idx="4"/>
          </p:nvPr>
        </p:nvSpPr>
        <p:spPr bwMode="auto">
          <a:xfrm>
            <a:off x="0" y="9380708"/>
            <a:ext cx="2945093" cy="493542"/>
          </a:xfrm>
          <a:prstGeom prst="rect">
            <a:avLst/>
          </a:prstGeom>
          <a:noFill/>
          <a:ln>
            <a:noFill/>
          </a:ln>
          <a:effectLst/>
        </p:spPr>
        <p:txBody>
          <a:bodyPr vert="horz" wrap="square" lIns="92309" tIns="46154" rIns="92309" bIns="46154" numCol="1" anchor="b" anchorCtr="0" compatLnSpc="1"/>
          <a:lstStyle>
            <a:lvl1pPr algn="l" defTabSz="922020" eaLnBrk="0" hangingPunct="0">
              <a:spcBef>
                <a:spcPct val="0"/>
              </a:spcBef>
              <a:buFontTx/>
              <a:buNone/>
              <a:defRPr sz="1200" b="0">
                <a:solidFill>
                  <a:schemeClr val="tx1"/>
                </a:solidFill>
                <a:latin typeface="Times" pitchFamily="18" charset="0"/>
                <a:ea typeface="+mn-ea"/>
              </a:defRPr>
            </a:lvl1pPr>
          </a:lstStyle>
          <a:p>
            <a:pPr>
              <a:defRPr/>
            </a:pPr>
            <a:endParaRPr lang="en-US" altLang="zh-CN"/>
          </a:p>
        </p:txBody>
      </p:sp>
      <p:sp>
        <p:nvSpPr>
          <p:cNvPr id="6151" name="Rectangle 7"/>
          <p:cNvSpPr>
            <a:spLocks noGrp="1" noChangeArrowheads="1"/>
          </p:cNvSpPr>
          <p:nvPr>
            <p:ph type="sldNum" sz="quarter" idx="5"/>
          </p:nvPr>
        </p:nvSpPr>
        <p:spPr bwMode="auto">
          <a:xfrm>
            <a:off x="3852582" y="9380708"/>
            <a:ext cx="2945093" cy="493542"/>
          </a:xfrm>
          <a:prstGeom prst="rect">
            <a:avLst/>
          </a:prstGeom>
          <a:noFill/>
          <a:ln>
            <a:noFill/>
          </a:ln>
          <a:effectLst/>
        </p:spPr>
        <p:txBody>
          <a:bodyPr vert="horz" wrap="square" lIns="92309" tIns="46154" rIns="92309" bIns="46154" numCol="1" anchor="b" anchorCtr="0" compatLnSpc="1"/>
          <a:lstStyle>
            <a:lvl1pPr algn="r" defTabSz="922655">
              <a:defRPr sz="1200" b="0">
                <a:solidFill>
                  <a:schemeClr val="tx1"/>
                </a:solidFill>
                <a:latin typeface="Times"/>
              </a:defRPr>
            </a:lvl1pPr>
          </a:lstStyle>
          <a:p>
            <a:pPr>
              <a:defRPr/>
            </a:pPr>
            <a:fld id="{AE60748F-F160-45E3-9166-B622C6EF0F14}"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ChangeArrowheads="1" noTextEdit="1"/>
          </p:cNvSpPr>
          <p:nvPr>
            <p:ph type="sldImg" idx="4294967295"/>
          </p:nvPr>
        </p:nvSpPr>
        <p:spPr/>
      </p:sp>
      <p:sp>
        <p:nvSpPr>
          <p:cNvPr id="55299" name="备注占位符 2"/>
          <p:cNvSpPr>
            <a:spLocks noGrp="1" noChangeArrowheads="1"/>
          </p:cNvSpPr>
          <p:nvPr>
            <p:ph type="body" idx="4294967295"/>
          </p:nvPr>
        </p:nvSpPr>
        <p:spPr/>
        <p:txBody>
          <a:bodyPr/>
          <a:lstStyle/>
          <a:p>
            <a:endParaRPr lang="zh-CN" altLang="en-US">
              <a:latin typeface="Times"/>
            </a:endParaRPr>
          </a:p>
        </p:txBody>
      </p:sp>
      <p:sp>
        <p:nvSpPr>
          <p:cNvPr id="55300" name="灯片编号占位符 3"/>
          <p:cNvSpPr>
            <a:spLocks noGrp="1" noChangeArrowheads="1"/>
          </p:cNvSpPr>
          <p:nvPr>
            <p:ph type="sldNum" sz="quarter" idx="5"/>
          </p:nvPr>
        </p:nvSpPr>
        <p:spPr>
          <a:noFill/>
          <a:ln>
            <a:miter lim="800000"/>
          </a:ln>
        </p:spPr>
        <p:txBody>
          <a:bodyPr/>
          <a:lstStyle/>
          <a:p>
            <a:fld id="{293229CC-B389-4D8C-B204-E5D395DA8F10}"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ChangeArrowheads="1" noTextEdit="1"/>
          </p:cNvSpPr>
          <p:nvPr>
            <p:ph type="sldImg" idx="4294967295"/>
          </p:nvPr>
        </p:nvSpPr>
        <p:spPr/>
      </p:sp>
      <p:sp>
        <p:nvSpPr>
          <p:cNvPr id="57347" name="备注占位符 2"/>
          <p:cNvSpPr>
            <a:spLocks noGrp="1" noChangeArrowheads="1"/>
          </p:cNvSpPr>
          <p:nvPr>
            <p:ph type="body" idx="4294967295"/>
          </p:nvPr>
        </p:nvSpPr>
        <p:spPr/>
        <p:txBody>
          <a:bodyPr/>
          <a:lstStyle/>
          <a:p>
            <a:r>
              <a:rPr lang="zh-CN" altLang="en-US">
                <a:latin typeface="Times"/>
              </a:rPr>
              <a:t>介绍几个主要的按钮和用法</a:t>
            </a:r>
          </a:p>
        </p:txBody>
      </p:sp>
      <p:sp>
        <p:nvSpPr>
          <p:cNvPr id="57348" name="灯片编号占位符 3"/>
          <p:cNvSpPr>
            <a:spLocks noGrp="1" noChangeArrowheads="1"/>
          </p:cNvSpPr>
          <p:nvPr>
            <p:ph type="sldNum" sz="quarter" idx="5"/>
          </p:nvPr>
        </p:nvSpPr>
        <p:spPr>
          <a:noFill/>
          <a:ln>
            <a:miter lim="800000"/>
          </a:ln>
        </p:spPr>
        <p:txBody>
          <a:bodyPr/>
          <a:lstStyle/>
          <a:p>
            <a:fld id="{C63E567A-87D1-4BE5-8555-B39E94FA1585}" type="slidenum">
              <a:rPr lang="zh-CN" altLang="en-US" smtClean="0"/>
              <a:t>17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AE60748F-F160-45E3-9166-B622C6EF0F14}" type="slidenum">
              <a:rPr lang="zh-CN" altLang="en-US" smtClean="0"/>
              <a:t>18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ChangeArrowheads="1" noTextEdit="1"/>
          </p:cNvSpPr>
          <p:nvPr>
            <p:ph type="sldImg" idx="4294967295"/>
          </p:nvPr>
        </p:nvSpPr>
        <p:spPr/>
      </p:sp>
      <p:sp>
        <p:nvSpPr>
          <p:cNvPr id="61443" name="备注占位符 2"/>
          <p:cNvSpPr>
            <a:spLocks noGrp="1" noChangeArrowheads="1"/>
          </p:cNvSpPr>
          <p:nvPr>
            <p:ph type="body" idx="4294967295"/>
          </p:nvPr>
        </p:nvSpPr>
        <p:spPr>
          <a:noFill/>
        </p:spPr>
        <p:txBody>
          <a:bodyPr/>
          <a:lstStyle/>
          <a:p>
            <a:r>
              <a:rPr lang="zh-CN" altLang="en-US">
                <a:latin typeface="Times"/>
              </a:rPr>
              <a:t>结束页样式</a:t>
            </a:r>
            <a:r>
              <a:rPr lang="en-US" altLang="zh-CN">
                <a:latin typeface="Times"/>
              </a:rPr>
              <a:t>3</a:t>
            </a:r>
            <a:r>
              <a:rPr lang="zh-CN" altLang="en-US">
                <a:latin typeface="Times"/>
              </a:rPr>
              <a:t>切</a:t>
            </a:r>
          </a:p>
        </p:txBody>
      </p:sp>
      <p:sp>
        <p:nvSpPr>
          <p:cNvPr id="61444" name="灯片编号占位符 3"/>
          <p:cNvSpPr>
            <a:spLocks noGrp="1" noChangeArrowheads="1"/>
          </p:cNvSpPr>
          <p:nvPr>
            <p:ph type="sldNum" sz="quarter" idx="5"/>
          </p:nvPr>
        </p:nvSpPr>
        <p:spPr>
          <a:noFill/>
          <a:ln>
            <a:miter lim="800000"/>
          </a:ln>
        </p:spPr>
        <p:txBody>
          <a:bodyPr/>
          <a:lstStyle/>
          <a:p>
            <a:fld id="{365AC9CD-863D-4E20-B8B1-15692353592E}" type="slidenum">
              <a:rPr lang="zh-CN" altLang="en-US" smtClean="0"/>
              <a:t>33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节标题">
    <p:bg bwMode="auto">
      <p:bgPr>
        <a:solidFill>
          <a:schemeClr val="bg1"/>
        </a:solidFill>
        <a:effectLst/>
      </p:bgPr>
    </p:bg>
    <p:spTree>
      <p:nvGrpSpPr>
        <p:cNvPr id="1" name=""/>
        <p:cNvGrpSpPr/>
        <p:nvPr/>
      </p:nvGrpSpPr>
      <p:grpSpPr>
        <a:xfrm>
          <a:off x="0" y="0"/>
          <a:ext cx="0" cy="0"/>
          <a:chOff x="0" y="0"/>
          <a:chExt cx="0" cy="0"/>
        </a:xfrm>
      </p:grpSpPr>
      <p:sp>
        <p:nvSpPr>
          <p:cNvPr id="3" name="矩形 7"/>
          <p:cNvSpPr/>
          <p:nvPr/>
        </p:nvSpPr>
        <p:spPr>
          <a:xfrm>
            <a:off x="0" y="0"/>
            <a:ext cx="9164638" cy="6858000"/>
          </a:xfrm>
          <a:prstGeom prst="rect">
            <a:avLst/>
          </a:prstGeom>
          <a:solidFill>
            <a:srgbClr val="FA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anose="02010600030101010101" pitchFamily="2" charset="-122"/>
            </a:endParaRPr>
          </a:p>
        </p:txBody>
      </p:sp>
      <p:sp>
        <p:nvSpPr>
          <p:cNvPr id="4" name="Rectangle 3"/>
          <p:cNvSpPr>
            <a:spLocks noChangeArrowheads="1"/>
          </p:cNvSpPr>
          <p:nvPr/>
        </p:nvSpPr>
        <p:spPr bwMode="gray">
          <a:xfrm>
            <a:off x="0" y="2786063"/>
            <a:ext cx="9144000" cy="1987550"/>
          </a:xfrm>
          <a:prstGeom prst="rect">
            <a:avLst/>
          </a:prstGeom>
          <a:solidFill>
            <a:srgbClr val="C00000"/>
          </a:solidFill>
          <a:ln>
            <a:noFill/>
          </a:ln>
          <a:effectLst>
            <a:outerShdw blurRad="50800" dist="38100" dir="2700000" algn="tl" rotWithShape="0">
              <a:prstClr val="black">
                <a:alpha val="40000"/>
              </a:prstClr>
            </a:outerShdw>
          </a:effectLst>
        </p:spPr>
        <p:txBody>
          <a:bodyPr wrap="none" anchor="ctr"/>
          <a:lstStyle/>
          <a:p>
            <a:pPr algn="ctr" eaLnBrk="0" hangingPunct="0">
              <a:spcBef>
                <a:spcPct val="50000"/>
              </a:spcBef>
              <a:buFontTx/>
              <a:buNone/>
              <a:defRPr/>
            </a:pPr>
            <a:endParaRPr lang="en-US" altLang="zh-CN" dirty="0"/>
          </a:p>
        </p:txBody>
      </p:sp>
      <p:sp>
        <p:nvSpPr>
          <p:cNvPr id="5" name="圆角矩形 4"/>
          <p:cNvSpPr/>
          <p:nvPr/>
        </p:nvSpPr>
        <p:spPr bwMode="auto">
          <a:xfrm>
            <a:off x="7626350" y="2903538"/>
            <a:ext cx="1363663" cy="1752600"/>
          </a:xfrm>
          <a:prstGeom prst="roundRect">
            <a:avLst>
              <a:gd name="adj" fmla="val 9213"/>
            </a:avLst>
          </a:prstGeom>
          <a:solidFill>
            <a:schemeClr val="accent6">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eaLnBrk="0" hangingPunct="0">
              <a:spcBef>
                <a:spcPct val="50000"/>
              </a:spcBef>
              <a:buFontTx/>
              <a:buNone/>
              <a:defRPr/>
            </a:pPr>
            <a:endParaRPr lang="zh-CN" altLang="en-US"/>
          </a:p>
        </p:txBody>
      </p:sp>
      <p:sp>
        <p:nvSpPr>
          <p:cNvPr id="6" name="圆角矩形 3"/>
          <p:cNvSpPr/>
          <p:nvPr/>
        </p:nvSpPr>
        <p:spPr bwMode="auto">
          <a:xfrm>
            <a:off x="5097463" y="2903538"/>
            <a:ext cx="2378075" cy="1752600"/>
          </a:xfrm>
          <a:prstGeom prst="roundRect">
            <a:avLst>
              <a:gd name="adj" fmla="val 9614"/>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lgn="ctr" eaLnBrk="0" hangingPunct="0">
              <a:spcBef>
                <a:spcPct val="50000"/>
              </a:spcBef>
              <a:buFontTx/>
              <a:buNone/>
              <a:defRPr/>
            </a:pPr>
            <a:endParaRPr lang="zh-CN" altLang="en-US"/>
          </a:p>
        </p:txBody>
      </p:sp>
      <p:sp>
        <p:nvSpPr>
          <p:cNvPr id="7" name="TextBox 4"/>
          <p:cNvSpPr txBox="1"/>
          <p:nvPr/>
        </p:nvSpPr>
        <p:spPr>
          <a:xfrm>
            <a:off x="7932738" y="4387850"/>
            <a:ext cx="1069975" cy="246063"/>
          </a:xfrm>
          <a:prstGeom prst="rect">
            <a:avLst/>
          </a:prstGeom>
          <a:noFill/>
          <a:effectLst/>
        </p:spPr>
        <p:txBody>
          <a:bodyPr>
            <a:spAutoFit/>
          </a:bodyPr>
          <a:lstStyle/>
          <a:p>
            <a:pPr algn="r">
              <a:buFontTx/>
              <a:buNone/>
              <a:defRPr/>
            </a:pPr>
            <a:r>
              <a:rPr lang="en-US" altLang="zh-CN" sz="1000" dirty="0">
                <a:solidFill>
                  <a:srgbClr val="C00000"/>
                </a:solidFill>
                <a:latin typeface="微软雅黑" panose="020B0503020204020204" pitchFamily="34" charset="-122"/>
                <a:ea typeface="微软雅黑" panose="020B0503020204020204" pitchFamily="34" charset="-122"/>
              </a:rPr>
              <a:t>SINCE 1997</a:t>
            </a:r>
            <a:endParaRPr lang="zh-CN" altLang="en-US" sz="1000">
              <a:solidFill>
                <a:srgbClr val="C00000"/>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204716" y="3095073"/>
            <a:ext cx="3879610" cy="1362075"/>
          </a:xfrm>
          <a:prstGeom prst="rect">
            <a:avLst/>
          </a:prstGeom>
        </p:spPr>
        <p:txBody>
          <a:bodyPr anchor="t"/>
          <a:lstStyle>
            <a:lvl1pPr algn="l">
              <a:defRPr sz="4000" b="1" cap="all"/>
            </a:lvl1pPr>
          </a:lstStyle>
          <a:p>
            <a:r>
              <a:rPr lang="zh-CN" altLang="en-US" noProof="1"/>
              <a:t>单击此处编辑母版标题样式</a:t>
            </a:r>
          </a:p>
        </p:txBody>
      </p:sp>
      <p:sp>
        <p:nvSpPr>
          <p:cNvPr id="8" name="灯片编号占位符 3"/>
          <p:cNvSpPr>
            <a:spLocks noGrp="1"/>
          </p:cNvSpPr>
          <p:nvPr>
            <p:ph type="sldNum" sz="quarter" idx="10"/>
          </p:nvPr>
        </p:nvSpPr>
        <p:spPr/>
        <p:txBody>
          <a:bodyPr/>
          <a:lstStyle>
            <a:lvl1pPr>
              <a:defRPr/>
            </a:lvl1pPr>
          </a:lstStyle>
          <a:p>
            <a:pPr>
              <a:defRPr/>
            </a:pPr>
            <a:r>
              <a:rPr lang="zh-CN" altLang="en-US"/>
              <a:t>©20</a:t>
            </a:r>
            <a:r>
              <a:rPr lang="en-US" altLang="zh-CN"/>
              <a:t>11</a:t>
            </a:r>
            <a:r>
              <a:rPr lang="zh-CN" altLang="en-US"/>
              <a:t> 久其软件</a:t>
            </a:r>
            <a:r>
              <a:rPr lang="en-US" altLang="zh-CN"/>
              <a:t>.  |   </a:t>
            </a:r>
            <a:fld id="{B69D9BB1-9F98-464C-80FD-75E96CA7361D}" type="slidenum">
              <a:rPr lang="en-US" altLang="zh-CN"/>
              <a:t>‹#›</a:t>
            </a:fld>
            <a:endParaRPr lang="en-US" altLang="zh-CN"/>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pic>
        <p:nvPicPr>
          <p:cNvPr id="3" name="Picture 2" descr="D:\0 培训中心\20101130 董老师任务\参考资料\宣传册图片格式\久其软件 副本 拷贝.png"/>
          <p:cNvPicPr>
            <a:picLocks noChangeAspect="1" noChangeArrowheads="1"/>
          </p:cNvPicPr>
          <p:nvPr/>
        </p:nvPicPr>
        <p:blipFill>
          <a:blip r:embed="rId2" cstate="print"/>
          <a:srcRect/>
          <a:stretch>
            <a:fillRect/>
          </a:stretch>
        </p:blipFill>
        <p:spPr bwMode="auto">
          <a:xfrm>
            <a:off x="3822700" y="1071563"/>
            <a:ext cx="1666875" cy="5000625"/>
          </a:xfrm>
          <a:prstGeom prst="rect">
            <a:avLst/>
          </a:prstGeom>
          <a:noFill/>
          <a:ln w="9525">
            <a:noFill/>
            <a:miter lim="800000"/>
            <a:headEnd/>
            <a:tailEnd/>
          </a:ln>
        </p:spPr>
      </p:pic>
      <p:pic>
        <p:nvPicPr>
          <p:cNvPr id="4" name="Picture 2" descr="D:\0 培训中心\20101130 董老师任务\参考资料\宣传册图片格式\久其软件 副本 拷贝.png"/>
          <p:cNvPicPr>
            <a:picLocks noChangeAspect="1" noChangeArrowheads="1"/>
          </p:cNvPicPr>
          <p:nvPr/>
        </p:nvPicPr>
        <p:blipFill>
          <a:blip r:embed="rId2" cstate="print"/>
          <a:srcRect/>
          <a:stretch>
            <a:fillRect/>
          </a:stretch>
        </p:blipFill>
        <p:spPr bwMode="auto">
          <a:xfrm>
            <a:off x="3819525" y="1066800"/>
            <a:ext cx="1666875" cy="5000625"/>
          </a:xfrm>
          <a:prstGeom prst="rect">
            <a:avLst/>
          </a:prstGeom>
          <a:noFill/>
          <a:ln w="9525">
            <a:noFill/>
            <a:miter lim="800000"/>
            <a:headEnd/>
            <a:tailEnd/>
          </a:ln>
        </p:spPr>
      </p:pic>
      <p:pic>
        <p:nvPicPr>
          <p:cNvPr id="5" name="Picture 8" descr="D:\0 培训中心\20101130 董老师任务\参考资料\宣传册图片格式\久其软件-4.PNG"/>
          <p:cNvPicPr>
            <a:picLocks noChangeAspect="1" noChangeArrowheads="1"/>
          </p:cNvPicPr>
          <p:nvPr/>
        </p:nvPicPr>
        <p:blipFill>
          <a:blip r:embed="rId3" cstate="print"/>
          <a:srcRect/>
          <a:stretch>
            <a:fillRect/>
          </a:stretch>
        </p:blipFill>
        <p:spPr bwMode="auto">
          <a:xfrm>
            <a:off x="4533900" y="4878388"/>
            <a:ext cx="736600" cy="1193800"/>
          </a:xfrm>
          <a:prstGeom prst="rect">
            <a:avLst/>
          </a:prstGeom>
          <a:noFill/>
          <a:ln w="9525">
            <a:noFill/>
            <a:miter lim="800000"/>
            <a:headEnd/>
            <a:tailEnd/>
          </a:ln>
        </p:spPr>
      </p:pic>
      <p:pic>
        <p:nvPicPr>
          <p:cNvPr id="6" name="Picture 7" descr="D:\0 培训中心\20101130 董老师任务\参考资料\宣传册图片格式\久其软件-3.PNG"/>
          <p:cNvPicPr>
            <a:picLocks noChangeAspect="1" noChangeArrowheads="1"/>
          </p:cNvPicPr>
          <p:nvPr/>
        </p:nvPicPr>
        <p:blipFill>
          <a:blip r:embed="rId4" cstate="print"/>
          <a:srcRect/>
          <a:stretch>
            <a:fillRect/>
          </a:stretch>
        </p:blipFill>
        <p:spPr bwMode="auto">
          <a:xfrm>
            <a:off x="4519613" y="4021138"/>
            <a:ext cx="800100" cy="812800"/>
          </a:xfrm>
          <a:prstGeom prst="rect">
            <a:avLst/>
          </a:prstGeom>
          <a:noFill/>
          <a:ln w="9525">
            <a:noFill/>
            <a:miter lim="800000"/>
            <a:headEnd/>
            <a:tailEnd/>
          </a:ln>
        </p:spPr>
      </p:pic>
      <p:pic>
        <p:nvPicPr>
          <p:cNvPr id="7"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8"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9"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10"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11"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12"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13"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14"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15" name="Picture 2" descr="D:\0 培训中心\20101130 董老师任务\参考资料\宣传册图片格式\久其软件-2.PNG"/>
          <p:cNvPicPr>
            <a:picLocks noChangeAspect="1" noChangeArrowheads="1"/>
          </p:cNvPicPr>
          <p:nvPr/>
        </p:nvPicPr>
        <p:blipFill>
          <a:blip r:embed="rId5" cstate="print"/>
          <a:srcRect/>
          <a:stretch>
            <a:fillRect/>
          </a:stretch>
        </p:blipFill>
        <p:spPr bwMode="auto">
          <a:xfrm>
            <a:off x="4189413" y="2581275"/>
            <a:ext cx="1130300" cy="1308100"/>
          </a:xfrm>
          <a:prstGeom prst="rect">
            <a:avLst/>
          </a:prstGeom>
          <a:noFill/>
          <a:ln w="9525">
            <a:noFill/>
            <a:miter lim="800000"/>
            <a:headEnd/>
            <a:tailEnd/>
          </a:ln>
        </p:spPr>
      </p:pic>
      <p:pic>
        <p:nvPicPr>
          <p:cNvPr id="16" name="Picture 2" descr="D:\0 培训中心\20101130 董老师任务\参考资料\宣传册图片格式\久其软件-1.PNG"/>
          <p:cNvPicPr>
            <a:picLocks noChangeAspect="1" noChangeArrowheads="1"/>
          </p:cNvPicPr>
          <p:nvPr/>
        </p:nvPicPr>
        <p:blipFill>
          <a:blip r:embed="rId6" cstate="print"/>
          <a:srcRect/>
          <a:stretch>
            <a:fillRect/>
          </a:stretch>
        </p:blipFill>
        <p:spPr bwMode="auto">
          <a:xfrm>
            <a:off x="3890963" y="1152525"/>
            <a:ext cx="1574800" cy="1651000"/>
          </a:xfrm>
          <a:prstGeom prst="rect">
            <a:avLst/>
          </a:prstGeom>
          <a:noFill/>
          <a:ln w="9525">
            <a:noFill/>
            <a:miter lim="800000"/>
            <a:headEnd/>
            <a:tailEnd/>
          </a:ln>
        </p:spPr>
      </p:pic>
      <p:pic>
        <p:nvPicPr>
          <p:cNvPr id="17" name="Picture 4" descr="H:\20101130 董老师任务\参考资料\宣传册图片格式\毛笔刷 副本 拷贝.png"/>
          <p:cNvPicPr>
            <a:picLocks noChangeAspect="1" noChangeArrowheads="1"/>
          </p:cNvPicPr>
          <p:nvPr/>
        </p:nvPicPr>
        <p:blipFill>
          <a:blip r:embed="rId7" cstate="print"/>
          <a:srcRect/>
          <a:stretch>
            <a:fillRect/>
          </a:stretch>
        </p:blipFill>
        <p:spPr bwMode="auto">
          <a:xfrm>
            <a:off x="8720138" y="0"/>
            <a:ext cx="423862" cy="6129338"/>
          </a:xfrm>
          <a:prstGeom prst="rect">
            <a:avLst/>
          </a:prstGeom>
          <a:noFill/>
          <a:ln w="9525">
            <a:noFill/>
            <a:miter lim="800000"/>
            <a:headEnd/>
            <a:tailEnd/>
          </a:ln>
        </p:spPr>
      </p:pic>
      <p:sp>
        <p:nvSpPr>
          <p:cNvPr id="2" name="标题 1"/>
          <p:cNvSpPr>
            <a:spLocks noGrp="1"/>
          </p:cNvSpPr>
          <p:nvPr>
            <p:ph type="title"/>
          </p:nvPr>
        </p:nvSpPr>
        <p:spPr>
          <a:xfrm>
            <a:off x="537547" y="2663108"/>
            <a:ext cx="8229600" cy="1143000"/>
          </a:xfrm>
          <a:prstGeom prst="rect">
            <a:avLst/>
          </a:prstGeom>
        </p:spPr>
        <p:txBody>
          <a:bodyPr/>
          <a:lstStyle>
            <a:lvl1pPr>
              <a:defRPr sz="4800">
                <a:latin typeface="方正苏新诗柳楷简体" pitchFamily="2" charset="-122"/>
                <a:ea typeface="方正苏新诗柳楷简体" pitchFamily="2" charset="-122"/>
              </a:defRPr>
            </a:lvl1pPr>
          </a:lstStyle>
          <a:p>
            <a:r>
              <a:rPr lang="zh-CN" altLang="en-US" noProof="1"/>
              <a:t>单击此处编辑母版标题样式</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6" presetClass="emph" presetSubtype="0" fill="hold" nodeType="withEffect">
                                  <p:stCondLst>
                                    <p:cond delay="0"/>
                                  </p:stCondLst>
                                  <p:childTnLst>
                                    <p:animScale>
                                      <p:cBhvr>
                                        <p:cTn id="14" dur="500" fill="hold"/>
                                        <p:tgtEl>
                                          <p:spTgt spid="3"/>
                                        </p:tgtEl>
                                      </p:cBhvr>
                                      <p:by x="25000" y="25000"/>
                                    </p:animScale>
                                  </p:childTnLst>
                                </p:cTn>
                              </p:par>
                            </p:childTnLst>
                          </p:cTn>
                        </p:par>
                        <p:par>
                          <p:cTn id="15" fill="hold">
                            <p:stCondLst>
                              <p:cond delay="500"/>
                            </p:stCondLst>
                            <p:childTnLst>
                              <p:par>
                                <p:cTn id="16" presetID="23" presetClass="entr" presetSubtype="3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4*#ppt_w"/>
                                          </p:val>
                                        </p:tav>
                                        <p:tav tm="100000">
                                          <p:val>
                                            <p:strVal val="#ppt_w"/>
                                          </p:val>
                                        </p:tav>
                                      </p:tavLst>
                                    </p:anim>
                                    <p:anim calcmode="lin" valueType="num">
                                      <p:cBhvr>
                                        <p:cTn id="19" dur="500" fill="hold"/>
                                        <p:tgtEl>
                                          <p:spTgt spid="8"/>
                                        </p:tgtEl>
                                        <p:attrNameLst>
                                          <p:attrName>ppt_h</p:attrName>
                                        </p:attrNameLst>
                                      </p:cBhvr>
                                      <p:tavLst>
                                        <p:tav tm="0">
                                          <p:val>
                                            <p:strVal val="4*#ppt_h"/>
                                          </p:val>
                                        </p:tav>
                                        <p:tav tm="100000">
                                          <p:val>
                                            <p:strVal val="#ppt_h"/>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1000"/>
                            </p:stCondLst>
                            <p:childTnLst>
                              <p:par>
                                <p:cTn id="30" presetID="23" presetClass="exit" presetSubtype="16" fill="hold" nodeType="afterEffect">
                                  <p:stCondLst>
                                    <p:cond delay="0"/>
                                  </p:stCondLst>
                                  <p:childTnLst>
                                    <p:anim calcmode="lin" valueType="num">
                                      <p:cBhvr>
                                        <p:cTn id="31" dur="1000"/>
                                        <p:tgtEl>
                                          <p:spTgt spid="10"/>
                                        </p:tgtEl>
                                        <p:attrNameLst>
                                          <p:attrName>ppt_w</p:attrName>
                                        </p:attrNameLst>
                                      </p:cBhvr>
                                      <p:tavLst>
                                        <p:tav tm="0">
                                          <p:val>
                                            <p:strVal val="ppt_w"/>
                                          </p:val>
                                        </p:tav>
                                        <p:tav tm="100000">
                                          <p:val>
                                            <p:strVal val="4*ppt_w"/>
                                          </p:val>
                                        </p:tav>
                                      </p:tavLst>
                                    </p:anim>
                                    <p:anim calcmode="lin" valueType="num">
                                      <p:cBhvr>
                                        <p:cTn id="32" dur="1000"/>
                                        <p:tgtEl>
                                          <p:spTgt spid="10"/>
                                        </p:tgtEl>
                                        <p:attrNameLst>
                                          <p:attrName>ppt_h</p:attrName>
                                        </p:attrNameLst>
                                      </p:cBhvr>
                                      <p:tavLst>
                                        <p:tav tm="0">
                                          <p:val>
                                            <p:strVal val="ppt_h"/>
                                          </p:val>
                                        </p:tav>
                                        <p:tav tm="100000">
                                          <p:val>
                                            <p:strVal val="4*ppt_h"/>
                                          </p:val>
                                        </p:tav>
                                      </p:tavLst>
                                    </p:anim>
                                    <p:set>
                                      <p:cBhvr>
                                        <p:cTn id="33" dur="1" fill="hold">
                                          <p:stCondLst>
                                            <p:cond delay="999"/>
                                          </p:stCondLst>
                                        </p:cTn>
                                        <p:tgtEl>
                                          <p:spTgt spid="1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1000"/>
                                        <p:tgtEl>
                                          <p:spTgt spid="10"/>
                                        </p:tgtEl>
                                      </p:cBhvr>
                                    </p:animEffect>
                                    <p:set>
                                      <p:cBhvr>
                                        <p:cTn id="36" dur="1" fill="hold">
                                          <p:stCondLst>
                                            <p:cond delay="999"/>
                                          </p:stCondLst>
                                        </p:cTn>
                                        <p:tgtEl>
                                          <p:spTgt spid="10"/>
                                        </p:tgtEl>
                                        <p:attrNameLst>
                                          <p:attrName>style.visibility</p:attrName>
                                        </p:attrNameLst>
                                      </p:cBhvr>
                                      <p:to>
                                        <p:strVal val="hidden"/>
                                      </p:to>
                                    </p:set>
                                  </p:childTnLst>
                                </p:cTn>
                              </p:par>
                              <p:par>
                                <p:cTn id="37" presetID="23" presetClass="exit" presetSubtype="16" fill="hold" nodeType="withEffect">
                                  <p:stCondLst>
                                    <p:cond delay="200"/>
                                  </p:stCondLst>
                                  <p:childTnLst>
                                    <p:anim calcmode="lin" valueType="num">
                                      <p:cBhvr>
                                        <p:cTn id="38" dur="1000"/>
                                        <p:tgtEl>
                                          <p:spTgt spid="12"/>
                                        </p:tgtEl>
                                        <p:attrNameLst>
                                          <p:attrName>ppt_w</p:attrName>
                                        </p:attrNameLst>
                                      </p:cBhvr>
                                      <p:tavLst>
                                        <p:tav tm="0">
                                          <p:val>
                                            <p:strVal val="ppt_w"/>
                                          </p:val>
                                        </p:tav>
                                        <p:tav tm="100000">
                                          <p:val>
                                            <p:strVal val="4*ppt_w"/>
                                          </p:val>
                                        </p:tav>
                                      </p:tavLst>
                                    </p:anim>
                                    <p:anim calcmode="lin" valueType="num">
                                      <p:cBhvr>
                                        <p:cTn id="39" dur="1000"/>
                                        <p:tgtEl>
                                          <p:spTgt spid="12"/>
                                        </p:tgtEl>
                                        <p:attrNameLst>
                                          <p:attrName>ppt_h</p:attrName>
                                        </p:attrNameLst>
                                      </p:cBhvr>
                                      <p:tavLst>
                                        <p:tav tm="0">
                                          <p:val>
                                            <p:strVal val="ppt_h"/>
                                          </p:val>
                                        </p:tav>
                                        <p:tav tm="100000">
                                          <p:val>
                                            <p:strVal val="4*ppt_h"/>
                                          </p:val>
                                        </p:tav>
                                      </p:tavLst>
                                    </p:anim>
                                    <p:set>
                                      <p:cBhvr>
                                        <p:cTn id="40" dur="1" fill="hold">
                                          <p:stCondLst>
                                            <p:cond delay="999"/>
                                          </p:stCondLst>
                                        </p:cTn>
                                        <p:tgtEl>
                                          <p:spTgt spid="12"/>
                                        </p:tgtEl>
                                        <p:attrNameLst>
                                          <p:attrName>style.visibility</p:attrName>
                                        </p:attrNameLst>
                                      </p:cBhvr>
                                      <p:to>
                                        <p:strVal val="hidden"/>
                                      </p:to>
                                    </p:set>
                                  </p:childTnLst>
                                </p:cTn>
                              </p:par>
                              <p:par>
                                <p:cTn id="41" presetID="10" presetClass="exit" presetSubtype="0" fill="hold" nodeType="withEffect">
                                  <p:stCondLst>
                                    <p:cond delay="200"/>
                                  </p:stCondLst>
                                  <p:childTnLst>
                                    <p:animEffect transition="out" filter="fade">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par>
                                <p:cTn id="44" presetID="23" presetClass="exit" presetSubtype="16" fill="hold" nodeType="withEffect">
                                  <p:stCondLst>
                                    <p:cond delay="400"/>
                                  </p:stCondLst>
                                  <p:childTnLst>
                                    <p:anim calcmode="lin" valueType="num">
                                      <p:cBhvr>
                                        <p:cTn id="45" dur="1000"/>
                                        <p:tgtEl>
                                          <p:spTgt spid="14"/>
                                        </p:tgtEl>
                                        <p:attrNameLst>
                                          <p:attrName>ppt_w</p:attrName>
                                        </p:attrNameLst>
                                      </p:cBhvr>
                                      <p:tavLst>
                                        <p:tav tm="0">
                                          <p:val>
                                            <p:strVal val="ppt_w"/>
                                          </p:val>
                                        </p:tav>
                                        <p:tav tm="100000">
                                          <p:val>
                                            <p:strVal val="4*ppt_w"/>
                                          </p:val>
                                        </p:tav>
                                      </p:tavLst>
                                    </p:anim>
                                    <p:anim calcmode="lin" valueType="num">
                                      <p:cBhvr>
                                        <p:cTn id="46" dur="1000"/>
                                        <p:tgtEl>
                                          <p:spTgt spid="14"/>
                                        </p:tgtEl>
                                        <p:attrNameLst>
                                          <p:attrName>ppt_h</p:attrName>
                                        </p:attrNameLst>
                                      </p:cBhvr>
                                      <p:tavLst>
                                        <p:tav tm="0">
                                          <p:val>
                                            <p:strVal val="ppt_h"/>
                                          </p:val>
                                        </p:tav>
                                        <p:tav tm="100000">
                                          <p:val>
                                            <p:strVal val="4*ppt_h"/>
                                          </p:val>
                                        </p:tav>
                                      </p:tavLst>
                                    </p:anim>
                                    <p:set>
                                      <p:cBhvr>
                                        <p:cTn id="47" dur="1" fill="hold">
                                          <p:stCondLst>
                                            <p:cond delay="999"/>
                                          </p:stCondLst>
                                        </p:cTn>
                                        <p:tgtEl>
                                          <p:spTgt spid="14"/>
                                        </p:tgtEl>
                                        <p:attrNameLst>
                                          <p:attrName>style.visibility</p:attrName>
                                        </p:attrNameLst>
                                      </p:cBhvr>
                                      <p:to>
                                        <p:strVal val="hidden"/>
                                      </p:to>
                                    </p:set>
                                  </p:childTnLst>
                                </p:cTn>
                              </p:par>
                              <p:par>
                                <p:cTn id="48" presetID="10" presetClass="exit" presetSubtype="0" fill="hold" nodeType="withEffect">
                                  <p:stCondLst>
                                    <p:cond delay="400"/>
                                  </p:stCondLst>
                                  <p:childTnLst>
                                    <p:animEffect transition="out" filter="fade">
                                      <p:cBhvr>
                                        <p:cTn id="49" dur="1000"/>
                                        <p:tgtEl>
                                          <p:spTgt spid="14"/>
                                        </p:tgtEl>
                                      </p:cBhvr>
                                    </p:animEffect>
                                    <p:set>
                                      <p:cBhvr>
                                        <p:cTn id="50" dur="1" fill="hold">
                                          <p:stCondLst>
                                            <p:cond delay="999"/>
                                          </p:stCondLst>
                                        </p:cTn>
                                        <p:tgtEl>
                                          <p:spTgt spid="14"/>
                                        </p:tgtEl>
                                        <p:attrNameLst>
                                          <p:attrName>style.visibility</p:attrName>
                                        </p:attrNameLst>
                                      </p:cBhvr>
                                      <p:to>
                                        <p:strVal val="hidden"/>
                                      </p:to>
                                    </p:set>
                                  </p:childTnLst>
                                </p:cTn>
                              </p:par>
                              <p:par>
                                <p:cTn id="51" presetID="23" presetClass="exit" presetSubtype="16" fill="hold" nodeType="withEffect">
                                  <p:stCondLst>
                                    <p:cond delay="600"/>
                                  </p:stCondLst>
                                  <p:childTnLst>
                                    <p:anim calcmode="lin" valueType="num">
                                      <p:cBhvr>
                                        <p:cTn id="52" dur="1000"/>
                                        <p:tgtEl>
                                          <p:spTgt spid="16"/>
                                        </p:tgtEl>
                                        <p:attrNameLst>
                                          <p:attrName>ppt_w</p:attrName>
                                        </p:attrNameLst>
                                      </p:cBhvr>
                                      <p:tavLst>
                                        <p:tav tm="0">
                                          <p:val>
                                            <p:strVal val="ppt_w"/>
                                          </p:val>
                                        </p:tav>
                                        <p:tav tm="100000">
                                          <p:val>
                                            <p:strVal val="4*ppt_w"/>
                                          </p:val>
                                        </p:tav>
                                      </p:tavLst>
                                    </p:anim>
                                    <p:anim calcmode="lin" valueType="num">
                                      <p:cBhvr>
                                        <p:cTn id="53" dur="1000"/>
                                        <p:tgtEl>
                                          <p:spTgt spid="16"/>
                                        </p:tgtEl>
                                        <p:attrNameLst>
                                          <p:attrName>ppt_h</p:attrName>
                                        </p:attrNameLst>
                                      </p:cBhvr>
                                      <p:tavLst>
                                        <p:tav tm="0">
                                          <p:val>
                                            <p:strVal val="ppt_h"/>
                                          </p:val>
                                        </p:tav>
                                        <p:tav tm="100000">
                                          <p:val>
                                            <p:strVal val="4*ppt_h"/>
                                          </p:val>
                                        </p:tav>
                                      </p:tavLst>
                                    </p:anim>
                                    <p:set>
                                      <p:cBhvr>
                                        <p:cTn id="54" dur="1" fill="hold">
                                          <p:stCondLst>
                                            <p:cond delay="999"/>
                                          </p:stCondLst>
                                        </p:cTn>
                                        <p:tgtEl>
                                          <p:spTgt spid="16"/>
                                        </p:tgtEl>
                                        <p:attrNameLst>
                                          <p:attrName>style.visibility</p:attrName>
                                        </p:attrNameLst>
                                      </p:cBhvr>
                                      <p:to>
                                        <p:strVal val="hidden"/>
                                      </p:to>
                                    </p:set>
                                  </p:childTnLst>
                                </p:cTn>
                              </p:par>
                              <p:par>
                                <p:cTn id="55" presetID="10" presetClass="exit" presetSubtype="0" fill="hold" nodeType="withEffect">
                                  <p:stCondLst>
                                    <p:cond delay="600"/>
                                  </p:stCondLst>
                                  <p:childTnLst>
                                    <p:animEffect transition="out" filter="fade">
                                      <p:cBhvr>
                                        <p:cTn id="56" dur="1000"/>
                                        <p:tgtEl>
                                          <p:spTgt spid="16"/>
                                        </p:tgtEl>
                                      </p:cBhvr>
                                    </p:animEffect>
                                    <p:set>
                                      <p:cBhvr>
                                        <p:cTn id="57" dur="1" fill="hold">
                                          <p:stCondLst>
                                            <p:cond delay="999"/>
                                          </p:stCondLst>
                                        </p:cTn>
                                        <p:tgtEl>
                                          <p:spTgt spid="16"/>
                                        </p:tgtEl>
                                        <p:attrNameLst>
                                          <p:attrName>style.visibility</p:attrName>
                                        </p:attrNameLst>
                                      </p:cBhvr>
                                      <p:to>
                                        <p:strVal val="hidden"/>
                                      </p:to>
                                    </p:set>
                                  </p:childTnLst>
                                </p:cTn>
                              </p:par>
                              <p:par>
                                <p:cTn id="58" presetID="23" presetClass="entr" presetSubtype="32" fill="hold" nodeType="withEffect">
                                  <p:stCondLst>
                                    <p:cond delay="600"/>
                                  </p:stCondLst>
                                  <p:childTnLst>
                                    <p:set>
                                      <p:cBhvr>
                                        <p:cTn id="59" dur="1" fill="hold">
                                          <p:stCondLst>
                                            <p:cond delay="0"/>
                                          </p:stCondLst>
                                        </p:cTn>
                                        <p:tgtEl>
                                          <p:spTgt spid="7"/>
                                        </p:tgtEl>
                                        <p:attrNameLst>
                                          <p:attrName>style.visibility</p:attrName>
                                        </p:attrNameLst>
                                      </p:cBhvr>
                                      <p:to>
                                        <p:strVal val="visible"/>
                                      </p:to>
                                    </p:set>
                                    <p:anim calcmode="lin" valueType="num">
                                      <p:cBhvr>
                                        <p:cTn id="60" dur="500" fill="hold"/>
                                        <p:tgtEl>
                                          <p:spTgt spid="7"/>
                                        </p:tgtEl>
                                        <p:attrNameLst>
                                          <p:attrName>ppt_w</p:attrName>
                                        </p:attrNameLst>
                                      </p:cBhvr>
                                      <p:tavLst>
                                        <p:tav tm="0">
                                          <p:val>
                                            <p:strVal val="4*#ppt_w"/>
                                          </p:val>
                                        </p:tav>
                                        <p:tav tm="100000">
                                          <p:val>
                                            <p:strVal val="#ppt_w"/>
                                          </p:val>
                                        </p:tav>
                                      </p:tavLst>
                                    </p:anim>
                                    <p:anim calcmode="lin" valueType="num">
                                      <p:cBhvr>
                                        <p:cTn id="61" dur="500" fill="hold"/>
                                        <p:tgtEl>
                                          <p:spTgt spid="7"/>
                                        </p:tgtEl>
                                        <p:attrNameLst>
                                          <p:attrName>ppt_h</p:attrName>
                                        </p:attrNameLst>
                                      </p:cBhvr>
                                      <p:tavLst>
                                        <p:tav tm="0">
                                          <p:val>
                                            <p:strVal val="4*#ppt_h"/>
                                          </p:val>
                                        </p:tav>
                                        <p:tav tm="100000">
                                          <p:val>
                                            <p:strVal val="#ppt_h"/>
                                          </p:val>
                                        </p:tav>
                                      </p:tavLst>
                                    </p:anim>
                                  </p:childTnLst>
                                </p:cTn>
                              </p:par>
                              <p:par>
                                <p:cTn id="62" presetID="1" presetClass="entr" presetSubtype="0" fill="hold" nodeType="withEffect">
                                  <p:stCondLst>
                                    <p:cond delay="1100"/>
                                  </p:stCondLst>
                                  <p:childTnLst>
                                    <p:set>
                                      <p:cBhvr>
                                        <p:cTn id="63" dur="1" fill="hold">
                                          <p:stCondLst>
                                            <p:cond delay="0"/>
                                          </p:stCondLst>
                                        </p:cTn>
                                        <p:tgtEl>
                                          <p:spTgt spid="9"/>
                                        </p:tgtEl>
                                        <p:attrNameLst>
                                          <p:attrName>style.visibility</p:attrName>
                                        </p:attrNameLst>
                                      </p:cBhvr>
                                      <p:to>
                                        <p:strVal val="visible"/>
                                      </p:to>
                                    </p:set>
                                  </p:childTnLst>
                                </p:cTn>
                              </p:par>
                              <p:par>
                                <p:cTn id="64" presetID="1" presetClass="entr" presetSubtype="0" fill="hold" nodeType="withEffect">
                                  <p:stCondLst>
                                    <p:cond delay="1100"/>
                                  </p:stCondLst>
                                  <p:childTnLst>
                                    <p:set>
                                      <p:cBhvr>
                                        <p:cTn id="65" dur="1" fill="hold">
                                          <p:stCondLst>
                                            <p:cond delay="0"/>
                                          </p:stCondLst>
                                        </p:cTn>
                                        <p:tgtEl>
                                          <p:spTgt spid="11"/>
                                        </p:tgtEl>
                                        <p:attrNameLst>
                                          <p:attrName>style.visibility</p:attrName>
                                        </p:attrNameLst>
                                      </p:cBhvr>
                                      <p:to>
                                        <p:strVal val="visible"/>
                                      </p:to>
                                    </p:set>
                                  </p:childTnLst>
                                </p:cTn>
                              </p:par>
                              <p:par>
                                <p:cTn id="66" presetID="1" presetClass="entr" presetSubtype="0" fill="hold" nodeType="withEffect">
                                  <p:stCondLst>
                                    <p:cond delay="1100"/>
                                  </p:stCondLst>
                                  <p:childTnLst>
                                    <p:set>
                                      <p:cBhvr>
                                        <p:cTn id="67" dur="1" fill="hold">
                                          <p:stCondLst>
                                            <p:cond delay="0"/>
                                          </p:stCondLst>
                                        </p:cTn>
                                        <p:tgtEl>
                                          <p:spTgt spid="13"/>
                                        </p:tgtEl>
                                        <p:attrNameLst>
                                          <p:attrName>style.visibility</p:attrName>
                                        </p:attrNameLst>
                                      </p:cBhvr>
                                      <p:to>
                                        <p:strVal val="visible"/>
                                      </p:to>
                                    </p:set>
                                  </p:childTnLst>
                                </p:cTn>
                              </p:par>
                              <p:par>
                                <p:cTn id="68" presetID="1" presetClass="entr" presetSubtype="0" fill="hold" nodeType="withEffect">
                                  <p:stCondLst>
                                    <p:cond delay="1100"/>
                                  </p:stCondLst>
                                  <p:childTnLst>
                                    <p:set>
                                      <p:cBhvr>
                                        <p:cTn id="69" dur="1" fill="hold">
                                          <p:stCondLst>
                                            <p:cond delay="0"/>
                                          </p:stCondLst>
                                        </p:cTn>
                                        <p:tgtEl>
                                          <p:spTgt spid="15"/>
                                        </p:tgtEl>
                                        <p:attrNameLst>
                                          <p:attrName>style.visibility</p:attrName>
                                        </p:attrNameLst>
                                      </p:cBhvr>
                                      <p:to>
                                        <p:strVal val="visible"/>
                                      </p:to>
                                    </p:set>
                                  </p:childTnLst>
                                </p:cTn>
                              </p:par>
                              <p:par>
                                <p:cTn id="70" presetID="23" presetClass="exit" presetSubtype="16" fill="hold" nodeType="withEffect">
                                  <p:stCondLst>
                                    <p:cond delay="1100"/>
                                  </p:stCondLst>
                                  <p:childTnLst>
                                    <p:anim calcmode="lin" valueType="num">
                                      <p:cBhvr>
                                        <p:cTn id="71" dur="900"/>
                                        <p:tgtEl>
                                          <p:spTgt spid="9"/>
                                        </p:tgtEl>
                                        <p:attrNameLst>
                                          <p:attrName>ppt_w</p:attrName>
                                        </p:attrNameLst>
                                      </p:cBhvr>
                                      <p:tavLst>
                                        <p:tav tm="0">
                                          <p:val>
                                            <p:strVal val="ppt_w"/>
                                          </p:val>
                                        </p:tav>
                                        <p:tav tm="100000">
                                          <p:val>
                                            <p:strVal val="4*ppt_w"/>
                                          </p:val>
                                        </p:tav>
                                      </p:tavLst>
                                    </p:anim>
                                    <p:anim calcmode="lin" valueType="num">
                                      <p:cBhvr>
                                        <p:cTn id="72" dur="900"/>
                                        <p:tgtEl>
                                          <p:spTgt spid="9"/>
                                        </p:tgtEl>
                                        <p:attrNameLst>
                                          <p:attrName>ppt_h</p:attrName>
                                        </p:attrNameLst>
                                      </p:cBhvr>
                                      <p:tavLst>
                                        <p:tav tm="0">
                                          <p:val>
                                            <p:strVal val="ppt_h"/>
                                          </p:val>
                                        </p:tav>
                                        <p:tav tm="100000">
                                          <p:val>
                                            <p:strVal val="4*ppt_h"/>
                                          </p:val>
                                        </p:tav>
                                      </p:tavLst>
                                    </p:anim>
                                    <p:set>
                                      <p:cBhvr>
                                        <p:cTn id="73" dur="1" fill="hold">
                                          <p:stCondLst>
                                            <p:cond delay="899"/>
                                          </p:stCondLst>
                                        </p:cTn>
                                        <p:tgtEl>
                                          <p:spTgt spid="9"/>
                                        </p:tgtEl>
                                        <p:attrNameLst>
                                          <p:attrName>style.visibility</p:attrName>
                                        </p:attrNameLst>
                                      </p:cBhvr>
                                      <p:to>
                                        <p:strVal val="hidden"/>
                                      </p:to>
                                    </p:set>
                                  </p:childTnLst>
                                </p:cTn>
                              </p:par>
                              <p:par>
                                <p:cTn id="74" presetID="10" presetClass="exit" presetSubtype="0" fill="hold" nodeType="withEffect">
                                  <p:stCondLst>
                                    <p:cond delay="1100"/>
                                  </p:stCondLst>
                                  <p:childTnLst>
                                    <p:animEffect transition="out" filter="fade">
                                      <p:cBhvr>
                                        <p:cTn id="75" dur="900"/>
                                        <p:tgtEl>
                                          <p:spTgt spid="9"/>
                                        </p:tgtEl>
                                      </p:cBhvr>
                                    </p:animEffect>
                                    <p:set>
                                      <p:cBhvr>
                                        <p:cTn id="76" dur="1" fill="hold">
                                          <p:stCondLst>
                                            <p:cond delay="899"/>
                                          </p:stCondLst>
                                        </p:cTn>
                                        <p:tgtEl>
                                          <p:spTgt spid="9"/>
                                        </p:tgtEl>
                                        <p:attrNameLst>
                                          <p:attrName>style.visibility</p:attrName>
                                        </p:attrNameLst>
                                      </p:cBhvr>
                                      <p:to>
                                        <p:strVal val="hidden"/>
                                      </p:to>
                                    </p:set>
                                  </p:childTnLst>
                                </p:cTn>
                              </p:par>
                              <p:par>
                                <p:cTn id="77" presetID="23" presetClass="exit" presetSubtype="16" fill="hold" nodeType="withEffect">
                                  <p:stCondLst>
                                    <p:cond delay="1300"/>
                                  </p:stCondLst>
                                  <p:childTnLst>
                                    <p:anim calcmode="lin" valueType="num">
                                      <p:cBhvr>
                                        <p:cTn id="78" dur="1000"/>
                                        <p:tgtEl>
                                          <p:spTgt spid="11"/>
                                        </p:tgtEl>
                                        <p:attrNameLst>
                                          <p:attrName>ppt_w</p:attrName>
                                        </p:attrNameLst>
                                      </p:cBhvr>
                                      <p:tavLst>
                                        <p:tav tm="0">
                                          <p:val>
                                            <p:strVal val="ppt_w"/>
                                          </p:val>
                                        </p:tav>
                                        <p:tav tm="100000">
                                          <p:val>
                                            <p:strVal val="4*ppt_w"/>
                                          </p:val>
                                        </p:tav>
                                      </p:tavLst>
                                    </p:anim>
                                    <p:anim calcmode="lin" valueType="num">
                                      <p:cBhvr>
                                        <p:cTn id="79" dur="1000"/>
                                        <p:tgtEl>
                                          <p:spTgt spid="11"/>
                                        </p:tgtEl>
                                        <p:attrNameLst>
                                          <p:attrName>ppt_h</p:attrName>
                                        </p:attrNameLst>
                                      </p:cBhvr>
                                      <p:tavLst>
                                        <p:tav tm="0">
                                          <p:val>
                                            <p:strVal val="ppt_h"/>
                                          </p:val>
                                        </p:tav>
                                        <p:tav tm="100000">
                                          <p:val>
                                            <p:strVal val="4*ppt_h"/>
                                          </p:val>
                                        </p:tav>
                                      </p:tavLst>
                                    </p:anim>
                                    <p:set>
                                      <p:cBhvr>
                                        <p:cTn id="80" dur="1" fill="hold">
                                          <p:stCondLst>
                                            <p:cond delay="999"/>
                                          </p:stCondLst>
                                        </p:cTn>
                                        <p:tgtEl>
                                          <p:spTgt spid="11"/>
                                        </p:tgtEl>
                                        <p:attrNameLst>
                                          <p:attrName>style.visibility</p:attrName>
                                        </p:attrNameLst>
                                      </p:cBhvr>
                                      <p:to>
                                        <p:strVal val="hidden"/>
                                      </p:to>
                                    </p:set>
                                  </p:childTnLst>
                                </p:cTn>
                              </p:par>
                              <p:par>
                                <p:cTn id="81" presetID="10" presetClass="exit" presetSubtype="0" fill="hold" nodeType="withEffect">
                                  <p:stCondLst>
                                    <p:cond delay="1300"/>
                                  </p:stCondLst>
                                  <p:childTnLst>
                                    <p:animEffect transition="out" filter="fade">
                                      <p:cBhvr>
                                        <p:cTn id="82" dur="1000"/>
                                        <p:tgtEl>
                                          <p:spTgt spid="11"/>
                                        </p:tgtEl>
                                      </p:cBhvr>
                                    </p:animEffect>
                                    <p:set>
                                      <p:cBhvr>
                                        <p:cTn id="83" dur="1" fill="hold">
                                          <p:stCondLst>
                                            <p:cond delay="999"/>
                                          </p:stCondLst>
                                        </p:cTn>
                                        <p:tgtEl>
                                          <p:spTgt spid="11"/>
                                        </p:tgtEl>
                                        <p:attrNameLst>
                                          <p:attrName>style.visibility</p:attrName>
                                        </p:attrNameLst>
                                      </p:cBhvr>
                                      <p:to>
                                        <p:strVal val="hidden"/>
                                      </p:to>
                                    </p:set>
                                  </p:childTnLst>
                                </p:cTn>
                              </p:par>
                              <p:par>
                                <p:cTn id="84" presetID="23" presetClass="exit" presetSubtype="16" fill="hold" nodeType="withEffect">
                                  <p:stCondLst>
                                    <p:cond delay="1500"/>
                                  </p:stCondLst>
                                  <p:childTnLst>
                                    <p:anim calcmode="lin" valueType="num">
                                      <p:cBhvr>
                                        <p:cTn id="85" dur="1000"/>
                                        <p:tgtEl>
                                          <p:spTgt spid="13"/>
                                        </p:tgtEl>
                                        <p:attrNameLst>
                                          <p:attrName>ppt_w</p:attrName>
                                        </p:attrNameLst>
                                      </p:cBhvr>
                                      <p:tavLst>
                                        <p:tav tm="0">
                                          <p:val>
                                            <p:strVal val="ppt_w"/>
                                          </p:val>
                                        </p:tav>
                                        <p:tav tm="100000">
                                          <p:val>
                                            <p:strVal val="4*ppt_w"/>
                                          </p:val>
                                        </p:tav>
                                      </p:tavLst>
                                    </p:anim>
                                    <p:anim calcmode="lin" valueType="num">
                                      <p:cBhvr>
                                        <p:cTn id="86" dur="1000"/>
                                        <p:tgtEl>
                                          <p:spTgt spid="13"/>
                                        </p:tgtEl>
                                        <p:attrNameLst>
                                          <p:attrName>ppt_h</p:attrName>
                                        </p:attrNameLst>
                                      </p:cBhvr>
                                      <p:tavLst>
                                        <p:tav tm="0">
                                          <p:val>
                                            <p:strVal val="ppt_h"/>
                                          </p:val>
                                        </p:tav>
                                        <p:tav tm="100000">
                                          <p:val>
                                            <p:strVal val="4*ppt_h"/>
                                          </p:val>
                                        </p:tav>
                                      </p:tavLst>
                                    </p:anim>
                                    <p:set>
                                      <p:cBhvr>
                                        <p:cTn id="87" dur="1" fill="hold">
                                          <p:stCondLst>
                                            <p:cond delay="999"/>
                                          </p:stCondLst>
                                        </p:cTn>
                                        <p:tgtEl>
                                          <p:spTgt spid="13"/>
                                        </p:tgtEl>
                                        <p:attrNameLst>
                                          <p:attrName>style.visibility</p:attrName>
                                        </p:attrNameLst>
                                      </p:cBhvr>
                                      <p:to>
                                        <p:strVal val="hidden"/>
                                      </p:to>
                                    </p:set>
                                  </p:childTnLst>
                                </p:cTn>
                              </p:par>
                              <p:par>
                                <p:cTn id="88" presetID="10" presetClass="exit" presetSubtype="0" fill="hold" nodeType="withEffect">
                                  <p:stCondLst>
                                    <p:cond delay="1500"/>
                                  </p:stCondLst>
                                  <p:childTnLst>
                                    <p:animEffect transition="out" filter="fade">
                                      <p:cBhvr>
                                        <p:cTn id="89" dur="1000"/>
                                        <p:tgtEl>
                                          <p:spTgt spid="13"/>
                                        </p:tgtEl>
                                      </p:cBhvr>
                                    </p:animEffect>
                                    <p:set>
                                      <p:cBhvr>
                                        <p:cTn id="90" dur="1" fill="hold">
                                          <p:stCondLst>
                                            <p:cond delay="999"/>
                                          </p:stCondLst>
                                        </p:cTn>
                                        <p:tgtEl>
                                          <p:spTgt spid="13"/>
                                        </p:tgtEl>
                                        <p:attrNameLst>
                                          <p:attrName>style.visibility</p:attrName>
                                        </p:attrNameLst>
                                      </p:cBhvr>
                                      <p:to>
                                        <p:strVal val="hidden"/>
                                      </p:to>
                                    </p:set>
                                  </p:childTnLst>
                                </p:cTn>
                              </p:par>
                              <p:par>
                                <p:cTn id="91" presetID="23" presetClass="exit" presetSubtype="16" fill="hold" nodeType="withEffect">
                                  <p:stCondLst>
                                    <p:cond delay="1700"/>
                                  </p:stCondLst>
                                  <p:childTnLst>
                                    <p:anim calcmode="lin" valueType="num">
                                      <p:cBhvr>
                                        <p:cTn id="92" dur="1000"/>
                                        <p:tgtEl>
                                          <p:spTgt spid="15"/>
                                        </p:tgtEl>
                                        <p:attrNameLst>
                                          <p:attrName>ppt_w</p:attrName>
                                        </p:attrNameLst>
                                      </p:cBhvr>
                                      <p:tavLst>
                                        <p:tav tm="0">
                                          <p:val>
                                            <p:strVal val="ppt_w"/>
                                          </p:val>
                                        </p:tav>
                                        <p:tav tm="100000">
                                          <p:val>
                                            <p:strVal val="4*ppt_w"/>
                                          </p:val>
                                        </p:tav>
                                      </p:tavLst>
                                    </p:anim>
                                    <p:anim calcmode="lin" valueType="num">
                                      <p:cBhvr>
                                        <p:cTn id="93" dur="1000"/>
                                        <p:tgtEl>
                                          <p:spTgt spid="15"/>
                                        </p:tgtEl>
                                        <p:attrNameLst>
                                          <p:attrName>ppt_h</p:attrName>
                                        </p:attrNameLst>
                                      </p:cBhvr>
                                      <p:tavLst>
                                        <p:tav tm="0">
                                          <p:val>
                                            <p:strVal val="ppt_h"/>
                                          </p:val>
                                        </p:tav>
                                        <p:tav tm="100000">
                                          <p:val>
                                            <p:strVal val="4*ppt_h"/>
                                          </p:val>
                                        </p:tav>
                                      </p:tavLst>
                                    </p:anim>
                                    <p:set>
                                      <p:cBhvr>
                                        <p:cTn id="94" dur="1" fill="hold">
                                          <p:stCondLst>
                                            <p:cond delay="999"/>
                                          </p:stCondLst>
                                        </p:cTn>
                                        <p:tgtEl>
                                          <p:spTgt spid="15"/>
                                        </p:tgtEl>
                                        <p:attrNameLst>
                                          <p:attrName>style.visibility</p:attrName>
                                        </p:attrNameLst>
                                      </p:cBhvr>
                                      <p:to>
                                        <p:strVal val="hidden"/>
                                      </p:to>
                                    </p:set>
                                  </p:childTnLst>
                                </p:cTn>
                              </p:par>
                              <p:par>
                                <p:cTn id="95" presetID="10" presetClass="exit" presetSubtype="0" fill="hold" nodeType="withEffect">
                                  <p:stCondLst>
                                    <p:cond delay="1700"/>
                                  </p:stCondLst>
                                  <p:childTnLst>
                                    <p:animEffect transition="out" filter="fade">
                                      <p:cBhvr>
                                        <p:cTn id="96" dur="1000"/>
                                        <p:tgtEl>
                                          <p:spTgt spid="15"/>
                                        </p:tgtEl>
                                      </p:cBhvr>
                                    </p:animEffect>
                                    <p:set>
                                      <p:cBhvr>
                                        <p:cTn id="97" dur="1" fill="hold">
                                          <p:stCondLst>
                                            <p:cond delay="999"/>
                                          </p:stCondLst>
                                        </p:cTn>
                                        <p:tgtEl>
                                          <p:spTgt spid="15"/>
                                        </p:tgtEl>
                                        <p:attrNameLst>
                                          <p:attrName>style.visibility</p:attrName>
                                        </p:attrNameLst>
                                      </p:cBhvr>
                                      <p:to>
                                        <p:strVal val="hidden"/>
                                      </p:to>
                                    </p:set>
                                  </p:childTnLst>
                                </p:cTn>
                              </p:par>
                              <p:par>
                                <p:cTn id="98" presetID="22" presetClass="entr" presetSubtype="1" fill="hold" nodeType="withEffect">
                                  <p:stCondLst>
                                    <p:cond delay="1700"/>
                                  </p:stCondLst>
                                  <p:childTnLst>
                                    <p:set>
                                      <p:cBhvr>
                                        <p:cTn id="99" dur="1" fill="hold">
                                          <p:stCondLst>
                                            <p:cond delay="0"/>
                                          </p:stCondLst>
                                        </p:cTn>
                                        <p:tgtEl>
                                          <p:spTgt spid="6"/>
                                        </p:tgtEl>
                                        <p:attrNameLst>
                                          <p:attrName>style.visibility</p:attrName>
                                        </p:attrNameLst>
                                      </p:cBhvr>
                                      <p:to>
                                        <p:strVal val="visible"/>
                                      </p:to>
                                    </p:set>
                                    <p:animEffect transition="in" filter="wipe(up)">
                                      <p:cBhvr>
                                        <p:cTn id="100" dur="500"/>
                                        <p:tgtEl>
                                          <p:spTgt spid="6"/>
                                        </p:tgtEl>
                                      </p:cBhvr>
                                    </p:animEffect>
                                  </p:childTnLst>
                                </p:cTn>
                              </p:par>
                              <p:par>
                                <p:cTn id="101" presetID="22" presetClass="entr" presetSubtype="1" fill="hold" nodeType="withEffect">
                                  <p:stCondLst>
                                    <p:cond delay="2200"/>
                                  </p:stCondLst>
                                  <p:childTnLst>
                                    <p:set>
                                      <p:cBhvr>
                                        <p:cTn id="102" dur="1" fill="hold">
                                          <p:stCondLst>
                                            <p:cond delay="0"/>
                                          </p:stCondLst>
                                        </p:cTn>
                                        <p:tgtEl>
                                          <p:spTgt spid="5"/>
                                        </p:tgtEl>
                                        <p:attrNameLst>
                                          <p:attrName>style.visibility</p:attrName>
                                        </p:attrNameLst>
                                      </p:cBhvr>
                                      <p:to>
                                        <p:strVal val="visible"/>
                                      </p:to>
                                    </p:set>
                                    <p:animEffect transition="in" filter="wipe(up)">
                                      <p:cBhvr>
                                        <p:cTn id="103" dur="500"/>
                                        <p:tgtEl>
                                          <p:spTgt spid="5"/>
                                        </p:tgtEl>
                                      </p:cBhvr>
                                    </p:animEffect>
                                  </p:childTnLst>
                                </p:cTn>
                              </p:par>
                            </p:childTnLst>
                          </p:cTn>
                        </p:par>
                        <p:par>
                          <p:cTn id="104" fill="hold">
                            <p:stCondLst>
                              <p:cond delay="2000"/>
                            </p:stCondLst>
                            <p:childTnLst>
                              <p:par>
                                <p:cTn id="105" presetID="22" presetClass="entr" presetSubtype="1" fill="hold" nodeType="afterEffect">
                                  <p:stCondLst>
                                    <p:cond delay="200"/>
                                  </p:stCondLst>
                                  <p:childTnLst>
                                    <p:set>
                                      <p:cBhvr>
                                        <p:cTn id="106" dur="1" fill="hold">
                                          <p:stCondLst>
                                            <p:cond delay="0"/>
                                          </p:stCondLst>
                                        </p:cTn>
                                        <p:tgtEl>
                                          <p:spTgt spid="17"/>
                                        </p:tgtEl>
                                        <p:attrNameLst>
                                          <p:attrName>style.visibility</p:attrName>
                                        </p:attrNameLst>
                                      </p:cBhvr>
                                      <p:to>
                                        <p:strVal val="visible"/>
                                      </p:to>
                                    </p:set>
                                    <p:animEffect transition="in" filter="wipe(up)">
                                      <p:cBhvr>
                                        <p:cTn id="107" dur="800"/>
                                        <p:tgtEl>
                                          <p:spTgt spid="17"/>
                                        </p:tgtEl>
                                      </p:cBhvr>
                                    </p:animEffect>
                                  </p:childTnLst>
                                </p:cTn>
                              </p:par>
                              <p:par>
                                <p:cTn id="108" presetID="10" presetClass="entr" presetSubtype="0" fill="hold" nodeType="withEffect">
                                  <p:stCondLst>
                                    <p:cond delay="0"/>
                                  </p:stCondLst>
                                  <p:childTnLst>
                                    <p:set>
                                      <p:cBhvr>
                                        <p:cTn id="109" dur="1" fill="hold">
                                          <p:stCondLst>
                                            <p:cond delay="0"/>
                                          </p:stCondLst>
                                        </p:cTn>
                                        <p:tgtEl>
                                          <p:spTgt spid="4"/>
                                        </p:tgtEl>
                                        <p:attrNameLst>
                                          <p:attrName>style.visibility</p:attrName>
                                        </p:attrNameLst>
                                      </p:cBhvr>
                                      <p:to>
                                        <p:strVal val="visible"/>
                                      </p:to>
                                    </p:set>
                                    <p:animEffect transition="in" filter="fade">
                                      <p:cBhvr>
                                        <p:cTn id="110" dur="500"/>
                                        <p:tgtEl>
                                          <p:spTgt spid="4"/>
                                        </p:tgtEl>
                                      </p:cBhvr>
                                    </p:animEffect>
                                  </p:childTnLst>
                                </p:cTn>
                              </p:par>
                            </p:childTnLst>
                          </p:cTn>
                        </p:par>
                        <p:par>
                          <p:cTn id="111" fill="hold">
                            <p:stCondLst>
                              <p:cond delay="3200"/>
                            </p:stCondLst>
                            <p:childTnLst>
                              <p:par>
                                <p:cTn id="112" presetID="1" presetClass="exit" presetSubtype="0" fill="hold" nodeType="afterEffect">
                                  <p:stCondLst>
                                    <p:cond delay="0"/>
                                  </p:stCondLst>
                                  <p:childTnLst>
                                    <p:set>
                                      <p:cBhvr>
                                        <p:cTn id="113" dur="1" fill="hold">
                                          <p:stCondLst>
                                            <p:cond delay="0"/>
                                          </p:stCondLst>
                                        </p:cTn>
                                        <p:tgtEl>
                                          <p:spTgt spid="8"/>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7"/>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5"/>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6"/>
                                        </p:tgtEl>
                                        <p:attrNameLst>
                                          <p:attrName>style.visibility</p:attrName>
                                        </p:attrNameLst>
                                      </p:cBhvr>
                                      <p:to>
                                        <p:strVal val="hidden"/>
                                      </p:to>
                                    </p:set>
                                  </p:childTnLst>
                                </p:cTn>
                              </p:par>
                            </p:childTnLst>
                          </p:cTn>
                        </p:par>
                        <p:par>
                          <p:cTn id="120" fill="hold">
                            <p:stCondLst>
                              <p:cond delay="3200"/>
                            </p:stCondLst>
                            <p:childTnLst>
                              <p:par>
                                <p:cTn id="121" presetID="0" presetClass="path" presetSubtype="0" accel="50000" decel="50000" fill="hold" nodeType="afterEffect">
                                  <p:stCondLst>
                                    <p:cond delay="0"/>
                                  </p:stCondLst>
                                  <p:childTnLst>
                                    <p:animMotion origin="layout" path="M -4.16667E-6 4.44444E-6 C 0.10087 0.02338 0.20243 0.04745 0.26806 -0.00649 C 0.33316 -0.05996 0.36181 -0.18936 0.39132 -0.31852 " pathEditMode="relative" rAng="0" ptsTypes="aaA">
                                      <p:cBhvr>
                                        <p:cTn id="122" dur="2000" fill="hold"/>
                                        <p:tgtEl>
                                          <p:spTgt spid="4"/>
                                        </p:tgtEl>
                                        <p:attrNameLst>
                                          <p:attrName>ppt_x</p:attrName>
                                          <p:attrName>ppt_y</p:attrName>
                                        </p:attrNameLst>
                                      </p:cBhvr>
                                      <p:rCtr x="19566" y="-13565"/>
                                    </p:animMotion>
                                  </p:childTnLst>
                                </p:cTn>
                              </p:par>
                              <p:par>
                                <p:cTn id="123" presetID="6" presetClass="emph" presetSubtype="0" fill="hold" nodeType="withEffect">
                                  <p:stCondLst>
                                    <p:cond delay="0"/>
                                  </p:stCondLst>
                                  <p:childTnLst>
                                    <p:animScale>
                                      <p:cBhvr>
                                        <p:cTn id="124" dur="2000" fill="hold"/>
                                        <p:tgtEl>
                                          <p:spTgt spid="4"/>
                                        </p:tgtEl>
                                      </p:cBhvr>
                                      <p:by x="45000" y="4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封底">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矩形 7"/>
          <p:cNvSpPr/>
          <p:nvPr/>
        </p:nvSpPr>
        <p:spPr>
          <a:xfrm>
            <a:off x="0" y="193675"/>
            <a:ext cx="9164638" cy="64928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ea typeface="宋体" panose="02010600030101010101" pitchFamily="2" charset="-122"/>
            </a:endParaRPr>
          </a:p>
        </p:txBody>
      </p:sp>
      <p:pic>
        <p:nvPicPr>
          <p:cNvPr id="5" name="Picture 3" descr="D:\Users\yuzhengqing.JIUQI\Desktop\今日工作文档\0511\久其软件.png"/>
          <p:cNvPicPr>
            <a:picLocks noChangeAspect="1" noChangeArrowheads="1"/>
          </p:cNvPicPr>
          <p:nvPr/>
        </p:nvPicPr>
        <p:blipFill>
          <a:blip r:embed="rId2" cstate="print"/>
          <a:srcRect/>
          <a:stretch>
            <a:fillRect/>
          </a:stretch>
        </p:blipFill>
        <p:spPr bwMode="auto">
          <a:xfrm>
            <a:off x="-50800" y="114300"/>
            <a:ext cx="2500313" cy="1000125"/>
          </a:xfrm>
          <a:prstGeom prst="rect">
            <a:avLst/>
          </a:prstGeom>
          <a:ln>
            <a:noFill/>
          </a:ln>
          <a:effectLst>
            <a:outerShdw blurRad="88900" dist="88900" sx="103000" sy="103000" algn="ctr" rotWithShape="0">
              <a:prstClr val="black">
                <a:alpha val="40000"/>
              </a:prstClr>
            </a:outerShdw>
          </a:effectLst>
        </p:spPr>
      </p:pic>
      <p:sp>
        <p:nvSpPr>
          <p:cNvPr id="10" name="内容占位符 2"/>
          <p:cNvSpPr>
            <a:spLocks noGrp="1"/>
          </p:cNvSpPr>
          <p:nvPr>
            <p:ph idx="1"/>
          </p:nvPr>
        </p:nvSpPr>
        <p:spPr>
          <a:xfrm>
            <a:off x="914400" y="1293333"/>
            <a:ext cx="75438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标题 1"/>
          <p:cNvSpPr>
            <a:spLocks noGrp="1"/>
          </p:cNvSpPr>
          <p:nvPr>
            <p:ph type="title"/>
          </p:nvPr>
        </p:nvSpPr>
        <p:spPr>
          <a:xfrm>
            <a:off x="2181497" y="299386"/>
            <a:ext cx="6884128" cy="461665"/>
          </a:xfrm>
          <a:prstGeom prst="rect">
            <a:avLst/>
          </a:prstGeom>
          <a:noFill/>
          <a:effectLst>
            <a:outerShdw blurRad="50800" dist="38100" dir="2700000" algn="tl" rotWithShape="0">
              <a:prstClr val="black">
                <a:alpha val="40000"/>
              </a:prstClr>
            </a:outerShdw>
          </a:effectLst>
        </p:spPr>
        <p:txBody>
          <a:bodyPr wrap="square" rtlCol="0">
            <a:spAutoFit/>
          </a:bodyPr>
          <a:lstStyle>
            <a:lvl1pPr algn="r">
              <a:defRPr lang="zh-CN" altLang="en-US" sz="2000" b="1" kern="1200">
                <a:cs typeface="+mn-cs"/>
              </a:defRPr>
            </a:lvl1pPr>
          </a:lstStyle>
          <a:p>
            <a:pPr lvl="0"/>
            <a:r>
              <a:rPr lang="zh-CN" altLang="en-US" noProof="1"/>
              <a:t>单击此处编辑母版标题样式</a:t>
            </a:r>
          </a:p>
        </p:txBody>
      </p:sp>
      <p:sp>
        <p:nvSpPr>
          <p:cNvPr id="6" name="日期占位符 3"/>
          <p:cNvSpPr>
            <a:spLocks noGrp="1"/>
          </p:cNvSpPr>
          <p:nvPr>
            <p:ph type="dt" sz="half" idx="10"/>
          </p:nvPr>
        </p:nvSpPr>
        <p:spPr>
          <a:xfrm>
            <a:off x="0" y="6627813"/>
            <a:ext cx="1038225" cy="225425"/>
          </a:xfrm>
          <a:prstGeom prst="rect">
            <a:avLst/>
          </a:prstGeom>
        </p:spPr>
        <p:txBody>
          <a:bodyPr/>
          <a:lstStyle>
            <a:lvl1pPr>
              <a:buFontTx/>
              <a:buNone/>
              <a:defRPr sz="1000">
                <a:solidFill>
                  <a:schemeClr val="tx1"/>
                </a:solidFill>
                <a:latin typeface="微软雅黑" panose="020B0503020204020204" pitchFamily="34" charset="-122"/>
                <a:ea typeface="微软雅黑" panose="020B0503020204020204" pitchFamily="34" charset="-122"/>
              </a:defRPr>
            </a:lvl1pPr>
          </a:lstStyle>
          <a:p>
            <a:pPr>
              <a:defRPr/>
            </a:pPr>
            <a:fld id="{8768942C-0746-455E-9242-53202B23755A}" type="datetime1">
              <a:rPr lang="zh-CN" altLang="en-US"/>
              <a:t>2024/2/27</a:t>
            </a:fld>
            <a:endParaRPr lang="zh-CN" altLang="en-US"/>
          </a:p>
        </p:txBody>
      </p:sp>
      <p:sp>
        <p:nvSpPr>
          <p:cNvPr id="7" name="灯片编号占位符 5"/>
          <p:cNvSpPr>
            <a:spLocks noGrp="1"/>
          </p:cNvSpPr>
          <p:nvPr>
            <p:ph type="sldNum" sz="quarter" idx="11"/>
          </p:nvPr>
        </p:nvSpPr>
        <p:spPr>
          <a:xfrm>
            <a:off x="8612188" y="6642100"/>
            <a:ext cx="544512" cy="215900"/>
          </a:xfrm>
        </p:spPr>
        <p:txBody>
          <a:bodyPr/>
          <a:lstStyle>
            <a:lvl1pPr>
              <a:defRPr sz="1000">
                <a:latin typeface="微软雅黑" panose="020B0503020204020204" pitchFamily="34" charset="-122"/>
                <a:ea typeface="微软雅黑" panose="020B0503020204020204" pitchFamily="34" charset="-122"/>
              </a:defRPr>
            </a:lvl1pPr>
          </a:lstStyle>
          <a:p>
            <a:pPr>
              <a:defRPr/>
            </a:pPr>
            <a:fld id="{05020D79-F4E2-480B-8FB5-8715225C6EB6}" type="slidenum">
              <a:rPr lang="zh-CN" altLang="en-US"/>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61012"/>
            </a:gs>
            <a:gs pos="100000">
              <a:srgbClr val="CD181F"/>
            </a:gs>
            <a:gs pos="100000">
              <a:schemeClr val="accent1">
                <a:tint val="23500"/>
                <a:satMod val="160000"/>
              </a:schemeClr>
            </a:gs>
          </a:gsLst>
          <a:lin ang="2700000" scaled="0"/>
        </a:gradFill>
        <a:effectLst/>
      </p:bgPr>
    </p:bg>
    <p:spTree>
      <p:nvGrpSpPr>
        <p:cNvPr id="1" name=""/>
        <p:cNvGrpSpPr/>
        <p:nvPr/>
      </p:nvGrpSpPr>
      <p:grpSpPr>
        <a:xfrm>
          <a:off x="0" y="0"/>
          <a:ext cx="0" cy="0"/>
          <a:chOff x="0" y="0"/>
          <a:chExt cx="0" cy="0"/>
        </a:xfrm>
      </p:grpSpPr>
      <p:sp>
        <p:nvSpPr>
          <p:cNvPr id="9" name="矩形 8"/>
          <p:cNvSpPr/>
          <p:nvPr/>
        </p:nvSpPr>
        <p:spPr>
          <a:xfrm>
            <a:off x="0" y="0"/>
            <a:ext cx="9164638" cy="6858000"/>
          </a:xfrm>
          <a:prstGeom prst="rect">
            <a:avLst/>
          </a:prstGeom>
          <a:solidFill>
            <a:srgbClr val="FAFE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a typeface="宋体" panose="02010600030101010101" pitchFamily="2" charset="-122"/>
            </a:endParaRPr>
          </a:p>
        </p:txBody>
      </p:sp>
      <p:sp>
        <p:nvSpPr>
          <p:cNvPr id="1027" name="Rectangle 3"/>
          <p:cNvSpPr>
            <a:spLocks noGrp="1" noChangeArrowheads="1"/>
          </p:cNvSpPr>
          <p:nvPr>
            <p:ph type="body" idx="4294967295"/>
          </p:nvPr>
        </p:nvSpPr>
        <p:spPr bwMode="auto">
          <a:xfrm>
            <a:off x="914400" y="1676400"/>
            <a:ext cx="7543800" cy="4572000"/>
          </a:xfrm>
          <a:prstGeom prst="rect">
            <a:avLst/>
          </a:prstGeom>
          <a:noFill/>
          <a:ln w="9525">
            <a:noFill/>
            <a:miter lim="800000"/>
          </a:ln>
        </p:spPr>
        <p:txBody>
          <a:bodyPr vert="horz" wrap="square" lIns="91440" tIns="45720" rIns="91440" bIns="45720" numCol="1" anchor="t" anchorCtr="0" compatLnSpc="1"/>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p:txBody>
      </p:sp>
      <p:sp>
        <p:nvSpPr>
          <p:cNvPr id="2" name="Rectangle 6"/>
          <p:cNvSpPr>
            <a:spLocks noGrp="1" noChangeArrowheads="1"/>
          </p:cNvSpPr>
          <p:nvPr>
            <p:ph type="sldNum" sz="quarter" idx="4"/>
          </p:nvPr>
        </p:nvSpPr>
        <p:spPr bwMode="auto">
          <a:xfrm>
            <a:off x="5791200" y="6505575"/>
            <a:ext cx="1709738" cy="352425"/>
          </a:xfrm>
          <a:prstGeom prst="rect">
            <a:avLst/>
          </a:prstGeom>
          <a:noFill/>
          <a:ln>
            <a:noFill/>
          </a:ln>
          <a:effectLst/>
        </p:spPr>
        <p:txBody>
          <a:bodyPr vert="horz" wrap="square" lIns="91440" tIns="45720" rIns="91440" bIns="45720" numCol="1" anchor="t" anchorCtr="0" compatLnSpc="1"/>
          <a:lstStyle>
            <a:lvl1pPr algn="r">
              <a:defRPr sz="800" b="0">
                <a:solidFill>
                  <a:schemeClr val="tx1"/>
                </a:solidFill>
                <a:latin typeface="Verdana" panose="020B0604030504040204" pitchFamily="34" charset="0"/>
              </a:defRPr>
            </a:lvl1pPr>
          </a:lstStyle>
          <a:p>
            <a:pPr>
              <a:defRPr/>
            </a:pPr>
            <a:r>
              <a:rPr lang="zh-CN" altLang="en-US"/>
              <a:t>©20</a:t>
            </a:r>
            <a:r>
              <a:rPr lang="en-US" altLang="zh-CN"/>
              <a:t>11</a:t>
            </a:r>
            <a:r>
              <a:rPr lang="zh-CN" altLang="en-US"/>
              <a:t> </a:t>
            </a:r>
            <a:r>
              <a:rPr lang="en-US" altLang="zh-CN"/>
              <a:t>.  |   </a:t>
            </a:r>
            <a:fld id="{A99D5715-4ED2-48B8-8C25-7A149C39BCD4}"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p:fade/>
  </p:transition>
  <p:txStyles>
    <p:titleStyle>
      <a:lvl1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cs typeface="+mj-cs"/>
        </a:defRPr>
      </a:lvl1pPr>
      <a:lvl2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2pPr>
      <a:lvl3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3pPr>
      <a:lvl4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4pPr>
      <a:lvl5pPr algn="ctr" rtl="0" eaLnBrk="1" fontAlgn="base" hangingPunct="1">
        <a:lnSpc>
          <a:spcPct val="120000"/>
        </a:lnSpc>
        <a:spcBef>
          <a:spcPct val="0"/>
        </a:spcBef>
        <a:spcAft>
          <a:spcPct val="0"/>
        </a:spcAft>
        <a:defRPr sz="3600">
          <a:solidFill>
            <a:schemeClr val="bg1"/>
          </a:solidFill>
          <a:latin typeface="微软雅黑" panose="020B0503020204020204" pitchFamily="34" charset="-122"/>
          <a:ea typeface="微软雅黑" panose="020B0503020204020204" pitchFamily="34" charset="-122"/>
        </a:defRPr>
      </a:lvl5pPr>
      <a:lvl6pPr marL="4572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6pPr>
      <a:lvl7pPr marL="9144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7pPr>
      <a:lvl8pPr marL="13716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8pPr>
      <a:lvl9pPr marL="1828800" algn="ctr" rtl="0" eaLnBrk="1" fontAlgn="base" hangingPunct="1">
        <a:lnSpc>
          <a:spcPct val="120000"/>
        </a:lnSpc>
        <a:spcBef>
          <a:spcPct val="0"/>
        </a:spcBef>
        <a:spcAft>
          <a:spcPct val="0"/>
        </a:spcAft>
        <a:defRPr sz="2800">
          <a:solidFill>
            <a:schemeClr val="bg1"/>
          </a:solidFill>
          <a:latin typeface="Verdana" panose="020B0604030504040204" pitchFamily="34" charset="0"/>
        </a:defRPr>
      </a:lvl9pPr>
    </p:titleStyle>
    <p:bodyStyle>
      <a:lvl1pPr marL="342900" indent="-342900" algn="l" rtl="0" eaLnBrk="1" fontAlgn="base" hangingPunct="1">
        <a:spcBef>
          <a:spcPts val="500"/>
        </a:spcBef>
        <a:spcAft>
          <a:spcPts val="500"/>
        </a:spcAft>
        <a:buChar char="•"/>
        <a:defRPr sz="2200">
          <a:solidFill>
            <a:schemeClr val="tx1"/>
          </a:solidFill>
          <a:latin typeface="微软雅黑" panose="020B0503020204020204" pitchFamily="34" charset="-122"/>
          <a:ea typeface="微软雅黑" panose="020B0503020204020204" pitchFamily="34" charset="-122"/>
          <a:cs typeface="+mn-cs"/>
        </a:defRPr>
      </a:lvl1pPr>
      <a:lvl2pPr marL="292100" indent="-177800" algn="l" rtl="0" eaLnBrk="1" fontAlgn="base" hangingPunct="1">
        <a:spcBef>
          <a:spcPts val="500"/>
        </a:spcBef>
        <a:spcAft>
          <a:spcPts val="500"/>
        </a:spcAft>
        <a:buClr>
          <a:schemeClr val="tx2"/>
        </a:buClr>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571500" indent="-165100" algn="l" rtl="0" eaLnBrk="1" fontAlgn="base" hangingPunct="1">
        <a:spcBef>
          <a:spcPts val="500"/>
        </a:spcBef>
        <a:spcAft>
          <a:spcPts val="500"/>
        </a:spcAft>
        <a:buClr>
          <a:schemeClr val="accent2"/>
        </a:buClr>
        <a:buFont typeface="Wingdings" panose="05000000000000000000" pitchFamily="2" charset="2"/>
        <a:buChar char="§"/>
        <a:defRPr sz="1400">
          <a:solidFill>
            <a:schemeClr val="tx1"/>
          </a:solidFill>
          <a:latin typeface="微软雅黑" panose="020B0503020204020204" pitchFamily="34" charset="-122"/>
          <a:ea typeface="微软雅黑" panose="020B0503020204020204" pitchFamily="34" charset="-122"/>
        </a:defRPr>
      </a:lvl3pPr>
      <a:lvl4pPr marL="863600" indent="-127000" algn="l" rtl="0" eaLnBrk="1" fontAlgn="base" hangingPunct="1">
        <a:spcBef>
          <a:spcPts val="500"/>
        </a:spcBef>
        <a:spcAft>
          <a:spcPts val="500"/>
        </a:spcAft>
        <a:buClr>
          <a:schemeClr val="tx2"/>
        </a:buClr>
        <a:buFont typeface="Wingdings" panose="05000000000000000000" pitchFamily="2" charset="2"/>
        <a:buChar char="§"/>
        <a:defRPr sz="1200">
          <a:solidFill>
            <a:schemeClr val="tx1"/>
          </a:solidFill>
          <a:latin typeface="微软雅黑" panose="020B0503020204020204" pitchFamily="34" charset="-122"/>
          <a:ea typeface="微软雅黑" panose="020B0503020204020204" pitchFamily="34" charset="-122"/>
        </a:defRPr>
      </a:lvl4pPr>
      <a:lvl5pPr marL="11430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ea typeface="微软雅黑" panose="020B0503020204020204" pitchFamily="34" charset="-122"/>
        </a:defRPr>
      </a:lvl5pPr>
      <a:lvl6pPr marL="16002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6pPr>
      <a:lvl7pPr marL="20574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7pPr>
      <a:lvl8pPr marL="25146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8pPr>
      <a:lvl9pPr marL="2971800" indent="-114300" algn="l" rtl="0" eaLnBrk="1" fontAlgn="base" hangingPunct="1">
        <a:spcBef>
          <a:spcPts val="500"/>
        </a:spcBef>
        <a:spcAft>
          <a:spcPts val="500"/>
        </a:spcAft>
        <a:buClr>
          <a:schemeClr val="accent2"/>
        </a:buClr>
        <a:buFont typeface="Wingdings" panose="05000000000000000000" pitchFamily="2" charset="2"/>
        <a:buChar char="§"/>
        <a:defRPr sz="1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hyperlink" Target="http://www.czj.sh.gov.cn/"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noChangeArrowheads="1"/>
          </p:cNvSpPr>
          <p:nvPr>
            <p:ph type="title"/>
          </p:nvPr>
        </p:nvSpPr>
        <p:spPr bwMode="auto">
          <a:xfrm>
            <a:off x="0" y="4335463"/>
            <a:ext cx="4281488" cy="2522537"/>
          </a:xfrm>
          <a:noFill/>
          <a:ln>
            <a:miter lim="800000"/>
          </a:ln>
        </p:spPr>
        <p:txBody>
          <a:bodyPr vert="horz" wrap="square" lIns="91440" tIns="45720" rIns="91440" bIns="45720" numCol="1" anchor="t" anchorCtr="0" compatLnSpc="1"/>
          <a:lstStyle/>
          <a:p>
            <a:r>
              <a:rPr lang="en-US" altLang="zh-CN" sz="3600" b="1" dirty="0">
                <a:solidFill>
                  <a:srgbClr val="FFFF00"/>
                </a:solidFill>
                <a:latin typeface="方正苏新诗柳楷简体"/>
                <a:ea typeface="方正苏新诗柳楷简体"/>
                <a:cs typeface="方正苏新诗柳楷简体"/>
              </a:rPr>
              <a:t>2023</a:t>
            </a:r>
            <a:r>
              <a:rPr lang="zh-CN" altLang="en-US" sz="3600" b="1" dirty="0">
                <a:solidFill>
                  <a:srgbClr val="FFFF00"/>
                </a:solidFill>
                <a:latin typeface="方正苏新诗柳楷简体"/>
                <a:ea typeface="方正苏新诗柳楷简体"/>
                <a:cs typeface="方正苏新诗柳楷简体"/>
              </a:rPr>
              <a:t>年度金融企业财务会计决算报表系统讲解</a:t>
            </a:r>
            <a:br>
              <a:rPr lang="en-US" altLang="zh-CN" sz="3600" b="1" dirty="0">
                <a:solidFill>
                  <a:srgbClr val="FFFF00"/>
                </a:solidFill>
                <a:latin typeface="方正苏新诗柳楷简体"/>
                <a:ea typeface="方正苏新诗柳楷简体"/>
                <a:cs typeface="方正苏新诗柳楷简体"/>
              </a:rPr>
            </a:br>
            <a:br>
              <a:rPr lang="en-US" altLang="zh-CN" b="1" dirty="0">
                <a:solidFill>
                  <a:srgbClr val="FFFF00"/>
                </a:solidFill>
                <a:latin typeface="方正苏新诗柳楷简体"/>
                <a:ea typeface="方正苏新诗柳楷简体"/>
                <a:cs typeface="方正苏新诗柳楷简体"/>
              </a:rPr>
            </a:br>
            <a:br>
              <a:rPr lang="en-US" altLang="zh-CN" sz="3200" b="1" dirty="0">
                <a:latin typeface="方正苏新诗柳楷简体"/>
                <a:ea typeface="方正苏新诗柳楷简体"/>
                <a:cs typeface="方正苏新诗柳楷简体"/>
              </a:rPr>
            </a:br>
            <a:endParaRPr lang="zh-CN" altLang="en-US" sz="3200" b="1" dirty="0">
              <a:solidFill>
                <a:srgbClr val="FFFF00"/>
              </a:solidFill>
              <a:latin typeface="方正苏新诗柳楷简体"/>
              <a:ea typeface="方正苏新诗柳楷简体"/>
              <a:cs typeface="方正苏新诗柳楷简体"/>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p>
        </p:txBody>
      </p:sp>
      <p:sp>
        <p:nvSpPr>
          <p:cNvPr id="15363" name="灯片编号占位符 3"/>
          <p:cNvSpPr>
            <a:spLocks noGrp="1" noChangeArrowheads="1"/>
          </p:cNvSpPr>
          <p:nvPr>
            <p:ph type="sldNum" sz="quarter" idx="11"/>
          </p:nvPr>
        </p:nvSpPr>
        <p:spPr>
          <a:noFill/>
          <a:ln>
            <a:miter lim="800000"/>
          </a:ln>
        </p:spPr>
        <p:txBody>
          <a:bodyPr/>
          <a:lstStyle/>
          <a:p>
            <a:fld id="{60F04B07-2D26-42CD-AC01-2C8C9AFD48C9}" type="slidenum">
              <a:rPr lang="zh-CN" altLang="en-US" smtClean="0"/>
              <a:t>10</a:t>
            </a:fld>
            <a:endParaRPr lang="zh-CN" altLang="en-US"/>
          </a:p>
        </p:txBody>
      </p:sp>
      <p:graphicFrame>
        <p:nvGraphicFramePr>
          <p:cNvPr id="10" name="图示 9"/>
          <p:cNvGraphicFramePr/>
          <p:nvPr/>
        </p:nvGraphicFramePr>
        <p:xfrm>
          <a:off x="1417319" y="24180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圆角右箭头 11"/>
          <p:cNvSpPr/>
          <p:nvPr/>
        </p:nvSpPr>
        <p:spPr bwMode="auto">
          <a:xfrm rot="10800000">
            <a:off x="5608638" y="4022725"/>
            <a:ext cx="1133475" cy="1266825"/>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lgn="ctr" eaLnBrk="0" hangingPunct="0">
              <a:spcBef>
                <a:spcPct val="50000"/>
              </a:spcBef>
              <a:buFontTx/>
              <a:buNone/>
              <a:defRPr/>
            </a:pPr>
            <a:endParaRPr lang="zh-CN" altLang="en-US"/>
          </a:p>
        </p:txBody>
      </p:sp>
      <p:grpSp>
        <p:nvGrpSpPr>
          <p:cNvPr id="15366" name="组合 18"/>
          <p:cNvGrpSpPr/>
          <p:nvPr/>
        </p:nvGrpSpPr>
        <p:grpSpPr bwMode="auto">
          <a:xfrm>
            <a:off x="3511550" y="4594225"/>
            <a:ext cx="1601788" cy="960438"/>
            <a:chOff x="2216827" y="850538"/>
            <a:chExt cx="1601390" cy="960834"/>
          </a:xfrm>
        </p:grpSpPr>
        <p:sp>
          <p:nvSpPr>
            <p:cNvPr id="20" name="圆角矩形 19"/>
            <p:cNvSpPr/>
            <p:nvPr/>
          </p:nvSpPr>
          <p:spPr>
            <a:xfrm>
              <a:off x="2216827" y="850538"/>
              <a:ext cx="1601390" cy="960834"/>
            </a:xfrm>
            <a:prstGeom prst="roundRect">
              <a:avLst>
                <a:gd name="adj" fmla="val 10000"/>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圆角矩形 4"/>
            <p:cNvSpPr/>
            <p:nvPr/>
          </p:nvSpPr>
          <p:spPr>
            <a:xfrm>
              <a:off x="2245395" y="879125"/>
              <a:ext cx="1544254" cy="903660"/>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anchor="ctr"/>
            <a:lstStyle/>
            <a:p>
              <a:pPr algn="ctr" defTabSz="1155700">
                <a:lnSpc>
                  <a:spcPct val="90000"/>
                </a:lnSpc>
                <a:spcAft>
                  <a:spcPct val="35000"/>
                </a:spcAft>
                <a:defRPr/>
              </a:pPr>
              <a:r>
                <a:rPr lang="zh-CN" altLang="en-US" sz="2600">
                  <a:solidFill>
                    <a:srgbClr val="FFFFFF"/>
                  </a:solidFill>
                  <a:ea typeface="宋体" panose="02010600030101010101" pitchFamily="2" charset="-122"/>
                </a:rPr>
                <a:t>数据传出</a:t>
              </a:r>
            </a:p>
          </p:txBody>
        </p:sp>
      </p:grpSp>
      <p:sp>
        <p:nvSpPr>
          <p:cNvPr id="15367" name="TextBox 35"/>
          <p:cNvSpPr txBox="1">
            <a:spLocks noChangeArrowheads="1"/>
          </p:cNvSpPr>
          <p:nvPr/>
        </p:nvSpPr>
        <p:spPr bwMode="auto">
          <a:xfrm>
            <a:off x="6934200" y="3825875"/>
            <a:ext cx="461963" cy="1912938"/>
          </a:xfrm>
          <a:prstGeom prst="rect">
            <a:avLst/>
          </a:prstGeom>
          <a:noFill/>
          <a:ln w="9525">
            <a:noFill/>
            <a:miter lim="800000"/>
          </a:ln>
        </p:spPr>
        <p:txBody>
          <a:bodyPr vert="eaVert" wrap="none">
            <a:spAutoFit/>
          </a:bodyPr>
          <a:lstStyle/>
          <a:p>
            <a:r>
              <a:rPr lang="zh-CN" altLang="en-US">
                <a:solidFill>
                  <a:srgbClr val="FF0000"/>
                </a:solidFill>
              </a:rPr>
              <a:t>全部报表填写完成</a:t>
            </a:r>
          </a:p>
        </p:txBody>
      </p:sp>
      <p:sp>
        <p:nvSpPr>
          <p:cNvPr id="15368" name="TextBox 16"/>
          <p:cNvSpPr txBox="1">
            <a:spLocks noChangeArrowheads="1"/>
          </p:cNvSpPr>
          <p:nvPr/>
        </p:nvSpPr>
        <p:spPr bwMode="auto">
          <a:xfrm>
            <a:off x="762000" y="1311275"/>
            <a:ext cx="2963863" cy="646113"/>
          </a:xfrm>
          <a:prstGeom prst="rect">
            <a:avLst/>
          </a:prstGeom>
          <a:noFill/>
          <a:ln w="9525">
            <a:noFill/>
            <a:miter lim="800000"/>
          </a:ln>
        </p:spPr>
        <p:txBody>
          <a:bodyPr wrap="none">
            <a:spAutoFit/>
          </a:bodyPr>
          <a:lstStyle/>
          <a:p>
            <a:r>
              <a:rPr lang="zh-CN" altLang="en-US" sz="3600">
                <a:solidFill>
                  <a:schemeClr val="tx1"/>
                </a:solidFill>
              </a:rPr>
              <a:t>报表填报流程</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p>
        </p:txBody>
      </p:sp>
      <p:sp>
        <p:nvSpPr>
          <p:cNvPr id="16387" name="灯片编号占位符 3"/>
          <p:cNvSpPr>
            <a:spLocks noGrp="1" noChangeArrowheads="1"/>
          </p:cNvSpPr>
          <p:nvPr>
            <p:ph type="sldNum" sz="quarter" idx="11"/>
          </p:nvPr>
        </p:nvSpPr>
        <p:spPr>
          <a:noFill/>
          <a:ln>
            <a:miter lim="800000"/>
          </a:ln>
        </p:spPr>
        <p:txBody>
          <a:bodyPr/>
          <a:lstStyle/>
          <a:p>
            <a:fld id="{85DA0963-8338-4153-85D1-26CBF4EAA5EB}" type="slidenum">
              <a:rPr lang="zh-CN" altLang="en-US" smtClean="0"/>
              <a:t>11</a:t>
            </a:fld>
            <a:endParaRPr lang="zh-CN" altLang="en-US"/>
          </a:p>
        </p:txBody>
      </p:sp>
      <p:sp>
        <p:nvSpPr>
          <p:cNvPr id="16388" name="TextBox 11"/>
          <p:cNvSpPr txBox="1">
            <a:spLocks noChangeArrowheads="1"/>
          </p:cNvSpPr>
          <p:nvPr/>
        </p:nvSpPr>
        <p:spPr bwMode="auto">
          <a:xfrm>
            <a:off x="577850" y="5243513"/>
            <a:ext cx="8129588" cy="768350"/>
          </a:xfrm>
          <a:prstGeom prst="rect">
            <a:avLst/>
          </a:prstGeom>
          <a:noFill/>
          <a:ln w="9525">
            <a:noFill/>
            <a:miter lim="800000"/>
          </a:ln>
        </p:spPr>
        <p:txBody>
          <a:bodyPr wrap="none">
            <a:spAutoFit/>
          </a:bodyPr>
          <a:lstStyle/>
          <a:p>
            <a:r>
              <a:rPr lang="zh-CN" altLang="en-US" sz="2200" dirty="0">
                <a:solidFill>
                  <a:schemeClr val="tx1"/>
                </a:solidFill>
              </a:rPr>
              <a:t>打开软件后，会自动进入封面代码填报界面，点击</a:t>
            </a:r>
            <a:r>
              <a:rPr lang="zh-CN" altLang="en-US" sz="2200" dirty="0">
                <a:solidFill>
                  <a:srgbClr val="FF0000"/>
                </a:solidFill>
              </a:rPr>
              <a:t>新增</a:t>
            </a:r>
            <a:r>
              <a:rPr lang="zh-CN" altLang="en-US" sz="2200" dirty="0">
                <a:solidFill>
                  <a:schemeClr val="tx1"/>
                </a:solidFill>
              </a:rPr>
              <a:t>，封面即</a:t>
            </a:r>
            <a:endParaRPr lang="en-US" altLang="zh-CN" sz="2200" dirty="0">
              <a:solidFill>
                <a:schemeClr val="tx1"/>
              </a:solidFill>
            </a:endParaRPr>
          </a:p>
          <a:p>
            <a:r>
              <a:rPr lang="zh-CN" altLang="en-US" sz="2200" dirty="0">
                <a:solidFill>
                  <a:schemeClr val="tx1"/>
                </a:solidFill>
              </a:rPr>
              <a:t>变成可填写状态。</a:t>
            </a:r>
            <a:endParaRPr lang="en-US" altLang="zh-CN" sz="2200" dirty="0">
              <a:solidFill>
                <a:schemeClr val="tx1"/>
              </a:solidFill>
            </a:endParaRPr>
          </a:p>
        </p:txBody>
      </p:sp>
      <p:sp>
        <p:nvSpPr>
          <p:cNvPr id="16389" name="TextBox 5"/>
          <p:cNvSpPr txBox="1">
            <a:spLocks noChangeArrowheads="1"/>
          </p:cNvSpPr>
          <p:nvPr/>
        </p:nvSpPr>
        <p:spPr bwMode="auto">
          <a:xfrm>
            <a:off x="365125" y="1325563"/>
            <a:ext cx="2349500" cy="523875"/>
          </a:xfrm>
          <a:prstGeom prst="rect">
            <a:avLst/>
          </a:prstGeom>
          <a:noFill/>
          <a:ln w="9525">
            <a:noFill/>
            <a:miter lim="800000"/>
          </a:ln>
        </p:spPr>
        <p:txBody>
          <a:bodyPr wrap="none">
            <a:spAutoFit/>
          </a:bodyPr>
          <a:lstStyle/>
          <a:p>
            <a:r>
              <a:rPr lang="zh-CN" altLang="en-US" sz="2800">
                <a:solidFill>
                  <a:schemeClr val="tx1"/>
                </a:solidFill>
              </a:rPr>
              <a:t>一、报表填写</a:t>
            </a:r>
          </a:p>
        </p:txBody>
      </p:sp>
      <p:pic>
        <p:nvPicPr>
          <p:cNvPr id="16390" name="Picture 9"/>
          <p:cNvPicPr>
            <a:picLocks noChangeAspect="1" noChangeArrowheads="1"/>
          </p:cNvPicPr>
          <p:nvPr/>
        </p:nvPicPr>
        <p:blipFill>
          <a:blip r:embed="rId2" cstate="print"/>
          <a:srcRect/>
          <a:stretch>
            <a:fillRect/>
          </a:stretch>
        </p:blipFill>
        <p:spPr bwMode="auto">
          <a:xfrm>
            <a:off x="382588" y="1957388"/>
            <a:ext cx="3990975" cy="2638425"/>
          </a:xfrm>
          <a:prstGeom prst="rect">
            <a:avLst/>
          </a:prstGeom>
          <a:noFill/>
          <a:ln w="9525">
            <a:noFill/>
            <a:miter lim="800000"/>
            <a:headEnd/>
            <a:tailEnd/>
          </a:ln>
          <a:effectLst>
            <a:prstShdw prst="shdw17" dist="17961" dir="2700000">
              <a:srgbClr val="1B6173"/>
            </a:prstShdw>
          </a:effectLst>
        </p:spPr>
      </p:pic>
      <p:pic>
        <p:nvPicPr>
          <p:cNvPr id="16391" name="Picture 10"/>
          <p:cNvPicPr>
            <a:picLocks noChangeAspect="1" noChangeArrowheads="1"/>
          </p:cNvPicPr>
          <p:nvPr/>
        </p:nvPicPr>
        <p:blipFill>
          <a:blip r:embed="rId3" cstate="print"/>
          <a:srcRect/>
          <a:stretch>
            <a:fillRect/>
          </a:stretch>
        </p:blipFill>
        <p:spPr bwMode="auto">
          <a:xfrm>
            <a:off x="4659313" y="1925638"/>
            <a:ext cx="4124325" cy="26162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p>
        </p:txBody>
      </p:sp>
      <p:sp>
        <p:nvSpPr>
          <p:cNvPr id="17411" name="灯片编号占位符 3"/>
          <p:cNvSpPr>
            <a:spLocks noGrp="1" noChangeArrowheads="1"/>
          </p:cNvSpPr>
          <p:nvPr>
            <p:ph type="sldNum" sz="quarter" idx="11"/>
          </p:nvPr>
        </p:nvSpPr>
        <p:spPr>
          <a:noFill/>
          <a:ln>
            <a:miter lim="800000"/>
          </a:ln>
        </p:spPr>
        <p:txBody>
          <a:bodyPr/>
          <a:lstStyle/>
          <a:p>
            <a:fld id="{83B8263B-BD04-449C-8A10-93563ABFAB9D}" type="slidenum">
              <a:rPr lang="zh-CN" altLang="en-US" smtClean="0"/>
              <a:t>12</a:t>
            </a:fld>
            <a:endParaRPr lang="zh-CN" altLang="en-US"/>
          </a:p>
        </p:txBody>
      </p:sp>
      <p:sp>
        <p:nvSpPr>
          <p:cNvPr id="17412" name="内容占位符 5"/>
          <p:cNvSpPr>
            <a:spLocks noGrp="1" noChangeArrowheads="1"/>
          </p:cNvSpPr>
          <p:nvPr>
            <p:ph idx="1"/>
          </p:nvPr>
        </p:nvSpPr>
        <p:spPr>
          <a:xfrm>
            <a:off x="396875" y="1293813"/>
            <a:ext cx="8183563" cy="5365750"/>
          </a:xfrm>
        </p:spPr>
        <p:txBody>
          <a:bodyPr/>
          <a:lstStyle/>
          <a:p>
            <a:pPr>
              <a:buFontTx/>
              <a:buNone/>
            </a:pPr>
            <a:r>
              <a:rPr lang="zh-CN" altLang="en-US" sz="2400" b="1" dirty="0">
                <a:latin typeface="宋体" panose="02010600030101010101" pitchFamily="2" charset="-122"/>
                <a:ea typeface="宋体" panose="02010600030101010101" pitchFamily="2" charset="-122"/>
              </a:rPr>
              <a:t>封面信息填写注意点：</a:t>
            </a:r>
            <a:endParaRPr lang="en-US" altLang="zh-CN" sz="2400" b="1" dirty="0">
              <a:latin typeface="宋体" panose="02010600030101010101" pitchFamily="2" charset="-122"/>
              <a:ea typeface="宋体" panose="02010600030101010101" pitchFamily="2" charset="-122"/>
            </a:endParaRPr>
          </a:p>
          <a:p>
            <a:pPr>
              <a:buFontTx/>
              <a:buNone/>
            </a:pPr>
            <a:r>
              <a:rPr lang="en-US" altLang="zh-CN" sz="2400" b="1" dirty="0">
                <a:latin typeface="宋体" panose="02010600030101010101" pitchFamily="2" charset="-122"/>
                <a:ea typeface="宋体" panose="02010600030101010101" pitchFamily="2" charset="-122"/>
              </a:rPr>
              <a:t>1</a:t>
            </a:r>
            <a:r>
              <a:rPr lang="zh-CN" altLang="en-US" sz="2400" b="1" dirty="0">
                <a:latin typeface="宋体" panose="02010600030101010101" pitchFamily="2" charset="-122"/>
                <a:ea typeface="宋体" panose="02010600030101010101" pitchFamily="2" charset="-122"/>
              </a:rPr>
              <a:t>、封面信息的空格初始背景为灰色，是不可填写的状态，需要点击封面上方的</a:t>
            </a:r>
            <a:r>
              <a:rPr lang="zh-CN" altLang="en-US" sz="2400" b="1" dirty="0">
                <a:solidFill>
                  <a:srgbClr val="FF0000"/>
                </a:solidFill>
                <a:latin typeface="宋体" panose="02010600030101010101" pitchFamily="2" charset="-122"/>
                <a:ea typeface="宋体" panose="02010600030101010101" pitchFamily="2" charset="-122"/>
              </a:rPr>
              <a:t>新增</a:t>
            </a:r>
            <a:r>
              <a:rPr lang="zh-CN" altLang="en-US" sz="2400" b="1" dirty="0">
                <a:latin typeface="宋体" panose="02010600030101010101" pitchFamily="2" charset="-122"/>
                <a:ea typeface="宋体" panose="02010600030101010101" pitchFamily="2" charset="-122"/>
              </a:rPr>
              <a:t>按钮后，背景会变为白色，才能填写单位相关信息。</a:t>
            </a:r>
            <a:endParaRPr lang="en-US" altLang="zh-CN" sz="2400" b="1" dirty="0">
              <a:latin typeface="宋体" panose="02010600030101010101" pitchFamily="2" charset="-122"/>
              <a:ea typeface="宋体" panose="02010600030101010101" pitchFamily="2" charset="-122"/>
            </a:endParaRPr>
          </a:p>
          <a:p>
            <a:pPr>
              <a:buFontTx/>
              <a:buNone/>
            </a:pPr>
            <a:endParaRPr lang="en-US" altLang="zh-CN" sz="2400" b="1" dirty="0">
              <a:latin typeface="宋体" panose="02010600030101010101" pitchFamily="2" charset="-122"/>
              <a:ea typeface="宋体" panose="02010600030101010101" pitchFamily="2" charset="-122"/>
            </a:endParaRPr>
          </a:p>
          <a:p>
            <a:pPr>
              <a:buFontTx/>
              <a:buNone/>
            </a:pPr>
            <a:r>
              <a:rPr lang="en-US" altLang="zh-CN" sz="2400" b="1" dirty="0">
                <a:latin typeface="宋体" panose="02010600030101010101" pitchFamily="2" charset="-122"/>
                <a:ea typeface="宋体" panose="02010600030101010101" pitchFamily="2" charset="-122"/>
              </a:rPr>
              <a:t>2</a:t>
            </a:r>
            <a:r>
              <a:rPr lang="zh-CN" altLang="en-US" sz="2400" b="1" dirty="0">
                <a:latin typeface="宋体" panose="02010600030101010101" pitchFamily="2" charset="-122"/>
                <a:ea typeface="宋体" panose="02010600030101010101" pitchFamily="2" charset="-122"/>
              </a:rPr>
              <a:t>、在封面信息填写完成并</a:t>
            </a:r>
            <a:r>
              <a:rPr lang="zh-CN" altLang="en-US" sz="2400" b="1" dirty="0">
                <a:solidFill>
                  <a:srgbClr val="FF0000"/>
                </a:solidFill>
                <a:latin typeface="宋体" panose="02010600030101010101" pitchFamily="2" charset="-122"/>
                <a:ea typeface="宋体" panose="02010600030101010101" pitchFamily="2" charset="-122"/>
              </a:rPr>
              <a:t>审核通过</a:t>
            </a:r>
            <a:r>
              <a:rPr lang="zh-CN" altLang="en-US" sz="2400" b="1" dirty="0">
                <a:latin typeface="宋体" panose="02010600030101010101" pitchFamily="2" charset="-122"/>
                <a:ea typeface="宋体" panose="02010600030101010101" pitchFamily="2" charset="-122"/>
              </a:rPr>
              <a:t>，点击</a:t>
            </a:r>
            <a:r>
              <a:rPr lang="zh-CN" altLang="en-US" sz="2400" b="1" dirty="0">
                <a:solidFill>
                  <a:srgbClr val="FF0000"/>
                </a:solidFill>
                <a:latin typeface="宋体" panose="02010600030101010101" pitchFamily="2" charset="-122"/>
                <a:ea typeface="宋体" panose="02010600030101010101" pitchFamily="2" charset="-122"/>
              </a:rPr>
              <a:t>保存</a:t>
            </a:r>
            <a:r>
              <a:rPr lang="zh-CN" altLang="en-US" sz="2400" b="1" dirty="0">
                <a:latin typeface="宋体" panose="02010600030101010101" pitchFamily="2" charset="-122"/>
                <a:ea typeface="宋体" panose="02010600030101010101" pitchFamily="2" charset="-122"/>
              </a:rPr>
              <a:t>按钮后才可以切换页签填写其他的报表。如果有审核错误，请按照提示修改封面，再次点击保存即可。</a:t>
            </a:r>
            <a:endParaRPr lang="en-US" altLang="zh-CN" sz="2400" b="1" dirty="0">
              <a:latin typeface="宋体" panose="02010600030101010101" pitchFamily="2" charset="-122"/>
              <a:ea typeface="宋体" panose="02010600030101010101" pitchFamily="2" charset="-122"/>
            </a:endParaRPr>
          </a:p>
          <a:p>
            <a:pPr>
              <a:buFontTx/>
              <a:buNone/>
            </a:pPr>
            <a:endParaRPr lang="en-US" altLang="zh-CN" sz="2400" b="1" dirty="0">
              <a:latin typeface="宋体" panose="02010600030101010101" pitchFamily="2" charset="-122"/>
              <a:ea typeface="宋体" panose="02010600030101010101" pitchFamily="2" charset="-122"/>
            </a:endParaRPr>
          </a:p>
          <a:p>
            <a:pPr>
              <a:buFontTx/>
              <a:buNone/>
            </a:pPr>
            <a:r>
              <a:rPr lang="en-US" altLang="zh-CN" sz="2400" b="1" dirty="0">
                <a:latin typeface="宋体" panose="02010600030101010101" pitchFamily="2" charset="-122"/>
                <a:ea typeface="宋体" panose="02010600030101010101" pitchFamily="2" charset="-122"/>
              </a:rPr>
              <a:t>3</a:t>
            </a:r>
            <a:r>
              <a:rPr lang="zh-CN" altLang="en-US" sz="2400" b="1" dirty="0">
                <a:latin typeface="宋体" panose="02010600030101010101" pitchFamily="2" charset="-122"/>
                <a:ea typeface="宋体" panose="02010600030101010101" pitchFamily="2" charset="-122"/>
              </a:rPr>
              <a:t>、如果对封面信息的各字段含义不清楚的话，可以从上海财政网下载相关的说明文档进行参考（文档下载链接在软件下载的页面）</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p>
        </p:txBody>
      </p:sp>
      <p:sp>
        <p:nvSpPr>
          <p:cNvPr id="18435" name="灯片编号占位符 3"/>
          <p:cNvSpPr>
            <a:spLocks noGrp="1" noChangeArrowheads="1"/>
          </p:cNvSpPr>
          <p:nvPr>
            <p:ph type="sldNum" sz="quarter" idx="11"/>
          </p:nvPr>
        </p:nvSpPr>
        <p:spPr>
          <a:noFill/>
          <a:ln>
            <a:miter lim="800000"/>
          </a:ln>
        </p:spPr>
        <p:txBody>
          <a:bodyPr/>
          <a:lstStyle/>
          <a:p>
            <a:fld id="{122B1DC9-C209-4816-AC21-C79F0AC2E488}" type="slidenum">
              <a:rPr lang="zh-CN" altLang="en-US" smtClean="0"/>
              <a:t>13</a:t>
            </a:fld>
            <a:endParaRPr lang="zh-CN" altLang="en-US"/>
          </a:p>
        </p:txBody>
      </p:sp>
      <p:sp>
        <p:nvSpPr>
          <p:cNvPr id="18436" name="TextBox 6"/>
          <p:cNvSpPr txBox="1">
            <a:spLocks noChangeArrowheads="1"/>
          </p:cNvSpPr>
          <p:nvPr/>
        </p:nvSpPr>
        <p:spPr bwMode="auto">
          <a:xfrm>
            <a:off x="609600" y="4800600"/>
            <a:ext cx="7845417" cy="1107996"/>
          </a:xfrm>
          <a:prstGeom prst="rect">
            <a:avLst/>
          </a:prstGeom>
          <a:noFill/>
          <a:ln w="9525">
            <a:noFill/>
            <a:miter lim="800000"/>
          </a:ln>
        </p:spPr>
        <p:txBody>
          <a:bodyPr wrap="none">
            <a:spAutoFit/>
          </a:bodyPr>
          <a:lstStyle/>
          <a:p>
            <a:r>
              <a:rPr lang="zh-CN" altLang="en-US" sz="2200" dirty="0">
                <a:solidFill>
                  <a:schemeClr val="tx1"/>
                </a:solidFill>
              </a:rPr>
              <a:t>在报表的单元格中，</a:t>
            </a:r>
            <a:r>
              <a:rPr lang="zh-CN" altLang="en-US" sz="2200" dirty="0">
                <a:solidFill>
                  <a:srgbClr val="FF0000"/>
                </a:solidFill>
              </a:rPr>
              <a:t>白色单元格</a:t>
            </a:r>
            <a:r>
              <a:rPr lang="zh-CN" altLang="en-US" sz="2200" dirty="0">
                <a:solidFill>
                  <a:schemeClr val="tx1"/>
                </a:solidFill>
              </a:rPr>
              <a:t>是需要用户填写的，</a:t>
            </a:r>
            <a:r>
              <a:rPr lang="zh-CN" altLang="en-US" sz="2200" dirty="0">
                <a:solidFill>
                  <a:srgbClr val="FF0000"/>
                </a:solidFill>
              </a:rPr>
              <a:t>绿色单元</a:t>
            </a:r>
            <a:endParaRPr lang="en-US" altLang="zh-CN" sz="2200" dirty="0">
              <a:solidFill>
                <a:srgbClr val="FF0000"/>
              </a:solidFill>
            </a:endParaRPr>
          </a:p>
          <a:p>
            <a:r>
              <a:rPr lang="zh-CN" altLang="en-US" sz="2200" dirty="0">
                <a:solidFill>
                  <a:srgbClr val="FF0000"/>
                </a:solidFill>
              </a:rPr>
              <a:t>格</a:t>
            </a:r>
            <a:r>
              <a:rPr lang="zh-CN" altLang="en-US" sz="2200" dirty="0">
                <a:solidFill>
                  <a:schemeClr val="tx1"/>
                </a:solidFill>
              </a:rPr>
              <a:t>是根据用户所填的数据自动运算过来的，无需用户填写。</a:t>
            </a:r>
            <a:endParaRPr lang="en-US" altLang="zh-CN" sz="2200" dirty="0">
              <a:solidFill>
                <a:schemeClr val="tx1"/>
              </a:solidFill>
            </a:endParaRPr>
          </a:p>
          <a:p>
            <a:r>
              <a:rPr lang="zh-CN" altLang="en-US" sz="2200" dirty="0">
                <a:solidFill>
                  <a:srgbClr val="FF0000"/>
                </a:solidFill>
              </a:rPr>
              <a:t>注：若绿色单元格未自动运算，手动点击运算按钮即可。</a:t>
            </a:r>
            <a:endParaRPr lang="en-US" altLang="zh-CN" sz="2200" dirty="0">
              <a:solidFill>
                <a:srgbClr val="FF0000"/>
              </a:solidFill>
            </a:endParaRPr>
          </a:p>
        </p:txBody>
      </p:sp>
      <p:pic>
        <p:nvPicPr>
          <p:cNvPr id="6" name="图片 5">
            <a:extLst>
              <a:ext uri="{FF2B5EF4-FFF2-40B4-BE49-F238E27FC236}">
                <a16:creationId xmlns:a16="http://schemas.microsoft.com/office/drawing/2014/main" id="{2F5898B0-403B-6263-6817-F3509726CF53}"/>
              </a:ext>
            </a:extLst>
          </p:cNvPr>
          <p:cNvPicPr>
            <a:picLocks noChangeAspect="1"/>
          </p:cNvPicPr>
          <p:nvPr/>
        </p:nvPicPr>
        <p:blipFill>
          <a:blip r:embed="rId2"/>
          <a:stretch>
            <a:fillRect/>
          </a:stretch>
        </p:blipFill>
        <p:spPr>
          <a:xfrm>
            <a:off x="1210324" y="1220659"/>
            <a:ext cx="6363588" cy="3143689"/>
          </a:xfrm>
          <a:prstGeom prst="rect">
            <a:avLst/>
          </a:prstGeom>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填报流程</a:t>
            </a:r>
          </a:p>
        </p:txBody>
      </p:sp>
      <p:sp>
        <p:nvSpPr>
          <p:cNvPr id="19459" name="灯片编号占位符 3"/>
          <p:cNvSpPr>
            <a:spLocks noGrp="1" noChangeArrowheads="1"/>
          </p:cNvSpPr>
          <p:nvPr>
            <p:ph type="sldNum" sz="quarter" idx="11"/>
          </p:nvPr>
        </p:nvSpPr>
        <p:spPr>
          <a:noFill/>
          <a:ln>
            <a:miter lim="800000"/>
          </a:ln>
        </p:spPr>
        <p:txBody>
          <a:bodyPr/>
          <a:lstStyle/>
          <a:p>
            <a:fld id="{48A79C41-B573-4CC5-B1B7-B16F040CE776}" type="slidenum">
              <a:rPr lang="zh-CN" altLang="en-US" smtClean="0"/>
              <a:t>14</a:t>
            </a:fld>
            <a:endParaRPr lang="zh-CN" altLang="en-US"/>
          </a:p>
        </p:txBody>
      </p:sp>
      <p:sp>
        <p:nvSpPr>
          <p:cNvPr id="19460" name="TextBox 6"/>
          <p:cNvSpPr txBox="1">
            <a:spLocks noChangeArrowheads="1"/>
          </p:cNvSpPr>
          <p:nvPr/>
        </p:nvSpPr>
        <p:spPr bwMode="auto">
          <a:xfrm>
            <a:off x="579438" y="4449763"/>
            <a:ext cx="8061325" cy="2124075"/>
          </a:xfrm>
          <a:prstGeom prst="rect">
            <a:avLst/>
          </a:prstGeom>
          <a:noFill/>
          <a:ln w="9525">
            <a:noFill/>
            <a:miter lim="800000"/>
          </a:ln>
        </p:spPr>
        <p:txBody>
          <a:bodyPr>
            <a:spAutoFit/>
          </a:bodyPr>
          <a:lstStyle/>
          <a:p>
            <a:r>
              <a:rPr lang="zh-CN" altLang="en-US" sz="2200" dirty="0">
                <a:solidFill>
                  <a:schemeClr val="tx1"/>
                </a:solidFill>
              </a:rPr>
              <a:t>点击报表上方的</a:t>
            </a:r>
            <a:r>
              <a:rPr lang="zh-CN" altLang="en-US" sz="2200" dirty="0">
                <a:solidFill>
                  <a:srgbClr val="FF0000"/>
                </a:solidFill>
              </a:rPr>
              <a:t>审核</a:t>
            </a:r>
            <a:r>
              <a:rPr lang="zh-CN" altLang="en-US" sz="2200" dirty="0">
                <a:solidFill>
                  <a:schemeClr val="tx1"/>
                </a:solidFill>
              </a:rPr>
              <a:t>和</a:t>
            </a:r>
            <a:r>
              <a:rPr lang="zh-CN" altLang="en-US" sz="2200" dirty="0">
                <a:solidFill>
                  <a:srgbClr val="FF0000"/>
                </a:solidFill>
              </a:rPr>
              <a:t>全审</a:t>
            </a:r>
            <a:r>
              <a:rPr lang="zh-CN" altLang="en-US" sz="2200" dirty="0">
                <a:solidFill>
                  <a:schemeClr val="tx1"/>
                </a:solidFill>
              </a:rPr>
              <a:t>按钮，检查报表中是否存在错误。如果有错误，错误会在报表下方显示，需要对错误信息文字说明的，可以右键错误提示，点击</a:t>
            </a:r>
            <a:r>
              <a:rPr lang="zh-CN" altLang="en-US" sz="2200" dirty="0">
                <a:solidFill>
                  <a:srgbClr val="FF0000"/>
                </a:solidFill>
              </a:rPr>
              <a:t>出错说明编辑</a:t>
            </a:r>
            <a:r>
              <a:rPr lang="zh-CN" altLang="en-US" sz="2200" dirty="0">
                <a:solidFill>
                  <a:schemeClr val="tx1"/>
                </a:solidFill>
              </a:rPr>
              <a:t>，在跳出的对话框中输入合理的说明并且保存（此时审核出错依然存在，但是不影响数据上报）。</a:t>
            </a:r>
            <a:endParaRPr lang="en-US" altLang="zh-CN" sz="2200" dirty="0">
              <a:solidFill>
                <a:schemeClr val="tx1"/>
              </a:solidFill>
            </a:endParaRPr>
          </a:p>
          <a:p>
            <a:endParaRPr lang="en-US" altLang="zh-CN" sz="2200" dirty="0">
              <a:solidFill>
                <a:schemeClr val="tx1"/>
              </a:solidFill>
            </a:endParaRPr>
          </a:p>
        </p:txBody>
      </p:sp>
      <p:pic>
        <p:nvPicPr>
          <p:cNvPr id="19462" name="Picture 9"/>
          <p:cNvPicPr>
            <a:picLocks noChangeAspect="1" noChangeArrowheads="1"/>
          </p:cNvPicPr>
          <p:nvPr/>
        </p:nvPicPr>
        <p:blipFill>
          <a:blip r:embed="rId2" cstate="print"/>
          <a:srcRect/>
          <a:stretch>
            <a:fillRect/>
          </a:stretch>
        </p:blipFill>
        <p:spPr bwMode="auto">
          <a:xfrm>
            <a:off x="5883275" y="1554163"/>
            <a:ext cx="3016250" cy="2744787"/>
          </a:xfrm>
          <a:prstGeom prst="rect">
            <a:avLst/>
          </a:prstGeom>
          <a:noFill/>
          <a:ln w="9525">
            <a:noFill/>
            <a:miter lim="800000"/>
            <a:headEnd/>
            <a:tailEnd/>
          </a:ln>
          <a:effectLst>
            <a:prstShdw prst="shdw17" dist="17961" dir="2700000">
              <a:srgbClr val="1B6173"/>
            </a:prstShdw>
          </a:effectLst>
        </p:spPr>
      </p:pic>
      <p:pic>
        <p:nvPicPr>
          <p:cNvPr id="19463" name="Picture 10"/>
          <p:cNvPicPr>
            <a:picLocks noChangeAspect="1" noChangeArrowheads="1"/>
          </p:cNvPicPr>
          <p:nvPr/>
        </p:nvPicPr>
        <p:blipFill>
          <a:blip r:embed="rId3" cstate="print"/>
          <a:srcRect/>
          <a:stretch>
            <a:fillRect/>
          </a:stretch>
        </p:blipFill>
        <p:spPr bwMode="auto">
          <a:xfrm>
            <a:off x="2894013" y="2055813"/>
            <a:ext cx="2228850" cy="1952625"/>
          </a:xfrm>
          <a:prstGeom prst="rect">
            <a:avLst/>
          </a:prstGeom>
          <a:noFill/>
          <a:ln w="9525">
            <a:noFill/>
            <a:miter lim="800000"/>
            <a:headEnd/>
            <a:tailEnd/>
          </a:ln>
          <a:effectLst>
            <a:prstShdw prst="shdw17" dist="17961" dir="2700000">
              <a:srgbClr val="1B6173"/>
            </a:prstShdw>
          </a:effectLst>
        </p:spPr>
      </p:pic>
      <p:sp>
        <p:nvSpPr>
          <p:cNvPr id="19464" name="右箭头 13"/>
          <p:cNvSpPr>
            <a:spLocks noChangeArrowheads="1"/>
          </p:cNvSpPr>
          <p:nvPr/>
        </p:nvSpPr>
        <p:spPr bwMode="auto">
          <a:xfrm>
            <a:off x="2346325" y="2697798"/>
            <a:ext cx="519113" cy="484187"/>
          </a:xfrm>
          <a:prstGeom prst="rightArrow">
            <a:avLst>
              <a:gd name="adj1" fmla="val 50000"/>
              <a:gd name="adj2" fmla="val 50073"/>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
        <p:nvSpPr>
          <p:cNvPr id="19465" name="右箭头 13"/>
          <p:cNvSpPr>
            <a:spLocks noChangeArrowheads="1"/>
          </p:cNvSpPr>
          <p:nvPr/>
        </p:nvSpPr>
        <p:spPr bwMode="auto">
          <a:xfrm>
            <a:off x="5195888" y="2789238"/>
            <a:ext cx="519112" cy="484187"/>
          </a:xfrm>
          <a:prstGeom prst="rightArrow">
            <a:avLst>
              <a:gd name="adj1" fmla="val 50000"/>
              <a:gd name="adj2" fmla="val 50072"/>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
        <p:nvSpPr>
          <p:cNvPr id="19466" name="TextBox 12"/>
          <p:cNvSpPr txBox="1">
            <a:spLocks noChangeArrowheads="1"/>
          </p:cNvSpPr>
          <p:nvPr/>
        </p:nvSpPr>
        <p:spPr bwMode="auto">
          <a:xfrm>
            <a:off x="381000" y="1279525"/>
            <a:ext cx="2349500" cy="523875"/>
          </a:xfrm>
          <a:prstGeom prst="rect">
            <a:avLst/>
          </a:prstGeom>
          <a:noFill/>
          <a:ln w="9525">
            <a:noFill/>
            <a:miter lim="800000"/>
          </a:ln>
        </p:spPr>
        <p:txBody>
          <a:bodyPr wrap="none">
            <a:spAutoFit/>
          </a:bodyPr>
          <a:lstStyle/>
          <a:p>
            <a:r>
              <a:rPr lang="zh-CN" altLang="en-US" sz="2800">
                <a:solidFill>
                  <a:schemeClr val="tx1"/>
                </a:solidFill>
              </a:rPr>
              <a:t>二、报表审核</a:t>
            </a:r>
          </a:p>
        </p:txBody>
      </p:sp>
      <p:pic>
        <p:nvPicPr>
          <p:cNvPr id="1027" name="Picture 3"/>
          <p:cNvPicPr>
            <a:picLocks noChangeAspect="1" noChangeArrowheads="1"/>
          </p:cNvPicPr>
          <p:nvPr/>
        </p:nvPicPr>
        <p:blipFill>
          <a:blip r:embed="rId4" cstate="print"/>
          <a:srcRect/>
          <a:stretch>
            <a:fillRect/>
          </a:stretch>
        </p:blipFill>
        <p:spPr bwMode="auto">
          <a:xfrm>
            <a:off x="198120" y="2316480"/>
            <a:ext cx="2051685" cy="1523999"/>
          </a:xfrm>
          <a:prstGeom prst="rect">
            <a:avLst/>
          </a:prstGeom>
          <a:noFill/>
          <a:ln w="9525">
            <a:noFill/>
            <a:miter lim="800000"/>
            <a:headEnd/>
            <a:tailEnd/>
          </a:ln>
          <a:effectLst/>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1"/>
          <p:cNvSpPr>
            <a:spLocks noGrp="1" noChangeArrowheads="1"/>
          </p:cNvSpPr>
          <p:nvPr>
            <p:ph idx="1"/>
          </p:nvPr>
        </p:nvSpPr>
        <p:spPr>
          <a:xfrm>
            <a:off x="411163" y="1081088"/>
            <a:ext cx="7543800" cy="4572000"/>
          </a:xfrm>
        </p:spPr>
        <p:txBody>
          <a:bodyPr/>
          <a:lstStyle/>
          <a:p>
            <a:pPr>
              <a:buFontTx/>
              <a:buNone/>
            </a:pPr>
            <a:r>
              <a:rPr lang="zh-CN" altLang="en-US" sz="2400" b="1"/>
              <a:t>三、数据传出</a:t>
            </a:r>
          </a:p>
        </p:txBody>
      </p:sp>
      <p:sp>
        <p:nvSpPr>
          <p:cNvPr id="3" name="标题 2"/>
          <p:cNvSpPr>
            <a:spLocks noGrp="1"/>
          </p:cNvSpPr>
          <p:nvPr>
            <p:ph type="title"/>
          </p:nvPr>
        </p:nvSpPr>
        <p:spPr>
          <a:xfrm>
            <a:off x="2181225" y="300038"/>
            <a:ext cx="6884988" cy="430212"/>
          </a:xfrm>
        </p:spPr>
        <p:txBody>
          <a:bodyPr/>
          <a:lstStyle/>
          <a:p>
            <a:pPr>
              <a:defRPr/>
            </a:pPr>
            <a:r>
              <a:rPr dirty="0"/>
              <a:t>填报流程</a:t>
            </a:r>
          </a:p>
        </p:txBody>
      </p:sp>
      <p:sp>
        <p:nvSpPr>
          <p:cNvPr id="20484" name="灯片编号占位符 3"/>
          <p:cNvSpPr>
            <a:spLocks noGrp="1" noChangeArrowheads="1"/>
          </p:cNvSpPr>
          <p:nvPr>
            <p:ph type="sldNum" sz="quarter" idx="11"/>
          </p:nvPr>
        </p:nvSpPr>
        <p:spPr>
          <a:noFill/>
          <a:ln>
            <a:miter lim="800000"/>
          </a:ln>
        </p:spPr>
        <p:txBody>
          <a:bodyPr/>
          <a:lstStyle/>
          <a:p>
            <a:fld id="{CEC9C4AA-3F4B-448A-8397-867B97B45F53}" type="slidenum">
              <a:rPr lang="zh-CN" altLang="en-US" smtClean="0"/>
              <a:t>15</a:t>
            </a:fld>
            <a:endParaRPr lang="zh-CN" altLang="en-US"/>
          </a:p>
        </p:txBody>
      </p:sp>
      <p:sp>
        <p:nvSpPr>
          <p:cNvPr id="20485" name="下箭头 11"/>
          <p:cNvSpPr>
            <a:spLocks noChangeArrowheads="1"/>
          </p:cNvSpPr>
          <p:nvPr/>
        </p:nvSpPr>
        <p:spPr bwMode="auto">
          <a:xfrm rot="-5400000">
            <a:off x="3497263" y="1938337"/>
            <a:ext cx="228600" cy="600075"/>
          </a:xfrm>
          <a:prstGeom prst="downArrow">
            <a:avLst>
              <a:gd name="adj1" fmla="val 50000"/>
              <a:gd name="adj2" fmla="val 49984"/>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20486" name="下箭头 11"/>
          <p:cNvSpPr>
            <a:spLocks noChangeArrowheads="1"/>
          </p:cNvSpPr>
          <p:nvPr/>
        </p:nvSpPr>
        <p:spPr bwMode="auto">
          <a:xfrm>
            <a:off x="4198938" y="2593975"/>
            <a:ext cx="228600" cy="600075"/>
          </a:xfrm>
          <a:prstGeom prst="downArrow">
            <a:avLst>
              <a:gd name="adj1" fmla="val 50000"/>
              <a:gd name="adj2" fmla="val 49984"/>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20487" name="TextBox 10"/>
          <p:cNvSpPr txBox="1">
            <a:spLocks noChangeArrowheads="1"/>
          </p:cNvSpPr>
          <p:nvPr/>
        </p:nvSpPr>
        <p:spPr bwMode="auto">
          <a:xfrm>
            <a:off x="5151438" y="3140075"/>
            <a:ext cx="3594254" cy="3139321"/>
          </a:xfrm>
          <a:prstGeom prst="rect">
            <a:avLst/>
          </a:prstGeom>
          <a:noFill/>
          <a:ln w="9525">
            <a:noFill/>
            <a:miter lim="800000"/>
          </a:ln>
        </p:spPr>
        <p:txBody>
          <a:bodyPr wrap="none">
            <a:spAutoFit/>
          </a:bodyPr>
          <a:lstStyle/>
          <a:p>
            <a:r>
              <a:rPr lang="zh-CN" altLang="en-US" sz="2200" dirty="0">
                <a:solidFill>
                  <a:schemeClr val="tx1"/>
                </a:solidFill>
                <a:latin typeface="宋体" panose="02010600030101010101" pitchFamily="2" charset="-122"/>
              </a:rPr>
              <a:t>报表全审通过后，点击上方</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的</a:t>
            </a:r>
            <a:r>
              <a:rPr lang="zh-CN" altLang="en-US" sz="2200" dirty="0">
                <a:solidFill>
                  <a:srgbClr val="FF0000"/>
                </a:solidFill>
                <a:latin typeface="宋体" panose="02010600030101010101" pitchFamily="2" charset="-122"/>
              </a:rPr>
              <a:t>关闭</a:t>
            </a:r>
            <a:r>
              <a:rPr lang="zh-CN" altLang="en-US" sz="2200" dirty="0">
                <a:solidFill>
                  <a:schemeClr val="tx1"/>
                </a:solidFill>
                <a:latin typeface="宋体" panose="02010600030101010101" pitchFamily="2" charset="-122"/>
              </a:rPr>
              <a:t>按钮，回到主界面，</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点击</a:t>
            </a:r>
            <a:r>
              <a:rPr lang="zh-CN" altLang="en-US" sz="2200" dirty="0">
                <a:solidFill>
                  <a:srgbClr val="FF0000"/>
                </a:solidFill>
                <a:latin typeface="宋体" panose="02010600030101010101" pitchFamily="2" charset="-122"/>
              </a:rPr>
              <a:t>传出</a:t>
            </a:r>
            <a:r>
              <a:rPr lang="zh-CN" altLang="en-US" sz="2200" dirty="0">
                <a:solidFill>
                  <a:schemeClr val="tx1"/>
                </a:solidFill>
                <a:latin typeface="宋体" panose="02010600030101010101" pitchFamily="2" charset="-122"/>
              </a:rPr>
              <a:t>设置数据的传出路</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径，点</a:t>
            </a:r>
            <a:r>
              <a:rPr lang="zh-CN" altLang="en-US" sz="2200" dirty="0">
                <a:solidFill>
                  <a:srgbClr val="FF0000"/>
                </a:solidFill>
                <a:latin typeface="宋体" panose="02010600030101010101" pitchFamily="2" charset="-122"/>
              </a:rPr>
              <a:t>开始</a:t>
            </a:r>
            <a:r>
              <a:rPr lang="zh-CN" altLang="en-US" sz="2200" dirty="0">
                <a:solidFill>
                  <a:schemeClr val="tx1"/>
                </a:solidFill>
                <a:latin typeface="宋体" panose="02010600030101010101" pitchFamily="2" charset="-122"/>
              </a:rPr>
              <a:t>，即可生成包含</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用户所填的数据的以</a:t>
            </a:r>
            <a:r>
              <a:rPr lang="en-US" altLang="zh-CN" sz="2200" dirty="0">
                <a:solidFill>
                  <a:srgbClr val="FF0000"/>
                </a:solidFill>
                <a:latin typeface="宋体" panose="02010600030101010101" pitchFamily="2" charset="-122"/>
              </a:rPr>
              <a:t>JIO</a:t>
            </a:r>
            <a:r>
              <a:rPr lang="zh-CN" altLang="en-US" sz="2200" dirty="0">
                <a:solidFill>
                  <a:schemeClr val="tx1"/>
                </a:solidFill>
                <a:latin typeface="宋体" panose="02010600030101010101" pitchFamily="2" charset="-122"/>
              </a:rPr>
              <a:t>为</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后缀名的文件。</a:t>
            </a:r>
            <a:endParaRPr lang="en-US" altLang="zh-CN" sz="2200" dirty="0">
              <a:solidFill>
                <a:schemeClr val="tx1"/>
              </a:solidFill>
              <a:latin typeface="宋体" panose="02010600030101010101" pitchFamily="2" charset="-122"/>
            </a:endParaRPr>
          </a:p>
          <a:p>
            <a:endParaRPr lang="en-US" altLang="zh-CN" sz="2200" dirty="0">
              <a:solidFill>
                <a:schemeClr val="tx1"/>
              </a:solidFill>
              <a:latin typeface="宋体" panose="02010600030101010101" pitchFamily="2" charset="-122"/>
            </a:endParaRPr>
          </a:p>
          <a:p>
            <a:r>
              <a:rPr lang="en-US" altLang="zh-CN" sz="2200" dirty="0">
                <a:solidFill>
                  <a:schemeClr val="tx1"/>
                </a:solidFill>
                <a:latin typeface="宋体" panose="02010600030101010101" pitchFamily="2" charset="-122"/>
              </a:rPr>
              <a:t>PS:</a:t>
            </a:r>
            <a:r>
              <a:rPr lang="zh-CN" altLang="en-US" sz="2200" dirty="0">
                <a:solidFill>
                  <a:schemeClr val="tx1"/>
                </a:solidFill>
                <a:latin typeface="宋体" panose="02010600030101010101" pitchFamily="2" charset="-122"/>
              </a:rPr>
              <a:t>请勿直双击打开</a:t>
            </a:r>
            <a:r>
              <a:rPr lang="en-US" altLang="zh-CN" sz="2200" dirty="0">
                <a:solidFill>
                  <a:srgbClr val="FF0000"/>
                </a:solidFill>
                <a:latin typeface="宋体" panose="02010600030101010101" pitchFamily="2" charset="-122"/>
              </a:rPr>
              <a:t>JIO</a:t>
            </a:r>
            <a:r>
              <a:rPr lang="zh-CN" altLang="en-US" sz="2200" dirty="0">
                <a:solidFill>
                  <a:schemeClr val="tx1"/>
                </a:solidFill>
                <a:latin typeface="宋体" panose="02010600030101010101" pitchFamily="2" charset="-122"/>
              </a:rPr>
              <a:t>文件</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，以免造成文件损坏。</a:t>
            </a:r>
          </a:p>
        </p:txBody>
      </p:sp>
      <p:pic>
        <p:nvPicPr>
          <p:cNvPr id="20488" name="Picture 11"/>
          <p:cNvPicPr>
            <a:picLocks noChangeAspect="1" noChangeArrowheads="1"/>
          </p:cNvPicPr>
          <p:nvPr/>
        </p:nvPicPr>
        <p:blipFill>
          <a:blip r:embed="rId2" cstate="print"/>
          <a:srcRect/>
          <a:stretch>
            <a:fillRect/>
          </a:stretch>
        </p:blipFill>
        <p:spPr bwMode="auto">
          <a:xfrm>
            <a:off x="417513" y="1874838"/>
            <a:ext cx="2762250" cy="762000"/>
          </a:xfrm>
          <a:prstGeom prst="rect">
            <a:avLst/>
          </a:prstGeom>
          <a:noFill/>
          <a:ln w="9525">
            <a:noFill/>
            <a:miter lim="800000"/>
            <a:headEnd/>
            <a:tailEnd/>
          </a:ln>
          <a:effectLst>
            <a:prstShdw prst="shdw17" dist="17961" dir="2700000">
              <a:srgbClr val="1B6173"/>
            </a:prstShdw>
          </a:effectLst>
        </p:spPr>
      </p:pic>
      <p:pic>
        <p:nvPicPr>
          <p:cNvPr id="20489" name="Picture 12"/>
          <p:cNvPicPr>
            <a:picLocks noChangeAspect="1" noChangeArrowheads="1"/>
          </p:cNvPicPr>
          <p:nvPr/>
        </p:nvPicPr>
        <p:blipFill>
          <a:blip r:embed="rId3" cstate="print"/>
          <a:srcRect/>
          <a:stretch>
            <a:fillRect/>
          </a:stretch>
        </p:blipFill>
        <p:spPr bwMode="auto">
          <a:xfrm>
            <a:off x="4113213" y="1563688"/>
            <a:ext cx="2838450" cy="895350"/>
          </a:xfrm>
          <a:prstGeom prst="rect">
            <a:avLst/>
          </a:prstGeom>
          <a:noFill/>
          <a:ln w="9525">
            <a:noFill/>
            <a:miter lim="800000"/>
            <a:headEnd/>
            <a:tailEnd/>
          </a:ln>
          <a:effectLst>
            <a:prstShdw prst="shdw17" dist="17961" dir="2700000">
              <a:srgbClr val="1B6173"/>
            </a:prstShdw>
          </a:effectLst>
        </p:spPr>
      </p:pic>
      <p:pic>
        <p:nvPicPr>
          <p:cNvPr id="20490" name="Picture 13"/>
          <p:cNvPicPr>
            <a:picLocks noChangeAspect="1" noChangeArrowheads="1"/>
          </p:cNvPicPr>
          <p:nvPr/>
        </p:nvPicPr>
        <p:blipFill>
          <a:blip r:embed="rId4" cstate="print"/>
          <a:srcRect/>
          <a:stretch>
            <a:fillRect/>
          </a:stretch>
        </p:blipFill>
        <p:spPr bwMode="auto">
          <a:xfrm>
            <a:off x="658813" y="3432175"/>
            <a:ext cx="4229100" cy="31623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3"/>
          <p:cNvSpPr>
            <a:spLocks noGrp="1" noChangeArrowheads="1"/>
          </p:cNvSpPr>
          <p:nvPr>
            <p:ph type="sldNum" sz="quarter" idx="11"/>
          </p:nvPr>
        </p:nvSpPr>
        <p:spPr>
          <a:noFill/>
          <a:ln>
            <a:miter lim="800000"/>
          </a:ln>
        </p:spPr>
        <p:txBody>
          <a:bodyPr/>
          <a:lstStyle/>
          <a:p>
            <a:fld id="{7D651434-F4CA-4DF7-AC47-3809031E2F04}" type="slidenum">
              <a:rPr lang="zh-CN" altLang="en-US" smtClean="0"/>
              <a:t>16</a:t>
            </a:fld>
            <a:endParaRPr lang="zh-CN" altLang="en-US"/>
          </a:p>
        </p:txBody>
      </p:sp>
      <p:sp>
        <p:nvSpPr>
          <p:cNvPr id="21507" name="矩形 3"/>
          <p:cNvSpPr>
            <a:spLocks noChangeArrowheads="1"/>
          </p:cNvSpPr>
          <p:nvPr/>
        </p:nvSpPr>
        <p:spPr bwMode="auto">
          <a:xfrm>
            <a:off x="2043113" y="314325"/>
            <a:ext cx="6886575" cy="457200"/>
          </a:xfrm>
          <a:prstGeom prst="rect">
            <a:avLst/>
          </a:prstGeom>
          <a:noFill/>
          <a:ln w="9525">
            <a:noFill/>
            <a:miter lim="800000"/>
          </a:ln>
        </p:spPr>
        <p:txBody>
          <a:bodyPr wrap="none" anchor="ctr"/>
          <a:lstStyle/>
          <a:p>
            <a:pPr algn="r" eaLnBrk="0" hangingPunct="0">
              <a:spcBef>
                <a:spcPct val="50000"/>
              </a:spcBef>
            </a:pPr>
            <a:r>
              <a:rPr lang="zh-CN" altLang="en-US" sz="2000">
                <a:latin typeface="微软雅黑" panose="020B0503020204020204" pitchFamily="34" charset="-122"/>
                <a:ea typeface="微软雅黑" panose="020B0503020204020204" pitchFamily="34" charset="-122"/>
              </a:rPr>
              <a:t>内容介绍</a:t>
            </a: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右箭头 13"/>
          <p:cNvSpPr>
            <a:spLocks noChangeArrowheads="1"/>
          </p:cNvSpPr>
          <p:nvPr/>
        </p:nvSpPr>
        <p:spPr bwMode="auto">
          <a:xfrm>
            <a:off x="288925" y="4602163"/>
            <a:ext cx="762000" cy="484187"/>
          </a:xfrm>
          <a:prstGeom prst="rightArrow">
            <a:avLst>
              <a:gd name="adj1" fmla="val 50000"/>
              <a:gd name="adj2" fmla="val 50040"/>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spcBef>
                <a:spcPct val="50000"/>
              </a:spcBef>
              <a:defRPr/>
            </a:pPr>
            <a:r>
              <a:rPr dirty="0"/>
              <a:t>任务管理</a:t>
            </a:r>
          </a:p>
        </p:txBody>
      </p:sp>
      <p:sp>
        <p:nvSpPr>
          <p:cNvPr id="22531" name="灯片编号占位符 3"/>
          <p:cNvSpPr>
            <a:spLocks noGrp="1" noChangeArrowheads="1"/>
          </p:cNvSpPr>
          <p:nvPr>
            <p:ph type="sldNum" sz="quarter" idx="11"/>
          </p:nvPr>
        </p:nvSpPr>
        <p:spPr>
          <a:noFill/>
          <a:ln>
            <a:miter lim="800000"/>
          </a:ln>
        </p:spPr>
        <p:txBody>
          <a:bodyPr/>
          <a:lstStyle/>
          <a:p>
            <a:fld id="{CDC90418-5AC3-4DED-8B0C-231676475346}" type="slidenum">
              <a:rPr lang="zh-CN" altLang="en-US" smtClean="0"/>
              <a:t>17</a:t>
            </a:fld>
            <a:endParaRPr lang="zh-CN" altLang="en-US"/>
          </a:p>
        </p:txBody>
      </p:sp>
      <p:sp>
        <p:nvSpPr>
          <p:cNvPr id="22533" name="TextBox 6"/>
          <p:cNvSpPr txBox="1">
            <a:spLocks noChangeArrowheads="1"/>
          </p:cNvSpPr>
          <p:nvPr/>
        </p:nvSpPr>
        <p:spPr bwMode="auto">
          <a:xfrm>
            <a:off x="1462088" y="6142038"/>
            <a:ext cx="5575300" cy="431800"/>
          </a:xfrm>
          <a:prstGeom prst="rect">
            <a:avLst/>
          </a:prstGeom>
          <a:noFill/>
          <a:ln w="9525">
            <a:noFill/>
            <a:miter lim="800000"/>
          </a:ln>
        </p:spPr>
        <p:txBody>
          <a:bodyPr wrap="none">
            <a:spAutoFit/>
          </a:bodyPr>
          <a:lstStyle/>
          <a:p>
            <a:r>
              <a:rPr lang="zh-CN" altLang="en-US" sz="2200">
                <a:solidFill>
                  <a:schemeClr val="tx1"/>
                </a:solidFill>
              </a:rPr>
              <a:t>在平台主界面点击</a:t>
            </a:r>
            <a:r>
              <a:rPr lang="zh-CN" altLang="en-US" sz="2200">
                <a:solidFill>
                  <a:srgbClr val="FF0000"/>
                </a:solidFill>
              </a:rPr>
              <a:t>任务</a:t>
            </a:r>
            <a:r>
              <a:rPr lang="zh-CN" altLang="en-US" sz="2200">
                <a:solidFill>
                  <a:schemeClr val="tx1"/>
                </a:solidFill>
              </a:rPr>
              <a:t>，进入任务管理界面</a:t>
            </a:r>
          </a:p>
        </p:txBody>
      </p:sp>
      <p:sp>
        <p:nvSpPr>
          <p:cNvPr id="22534" name="TextBox 5"/>
          <p:cNvSpPr txBox="1">
            <a:spLocks noChangeArrowheads="1"/>
          </p:cNvSpPr>
          <p:nvPr/>
        </p:nvSpPr>
        <p:spPr bwMode="auto">
          <a:xfrm>
            <a:off x="320675" y="1355725"/>
            <a:ext cx="2655888" cy="584200"/>
          </a:xfrm>
          <a:prstGeom prst="rect">
            <a:avLst/>
          </a:prstGeom>
          <a:noFill/>
          <a:ln w="9525">
            <a:noFill/>
            <a:miter lim="800000"/>
          </a:ln>
        </p:spPr>
        <p:txBody>
          <a:bodyPr wrap="none">
            <a:spAutoFit/>
          </a:bodyPr>
          <a:lstStyle/>
          <a:p>
            <a:r>
              <a:rPr lang="zh-CN" altLang="en-US" sz="3200">
                <a:solidFill>
                  <a:schemeClr val="tx1"/>
                </a:solidFill>
              </a:rPr>
              <a:t>一、任务管理</a:t>
            </a:r>
          </a:p>
        </p:txBody>
      </p:sp>
      <p:pic>
        <p:nvPicPr>
          <p:cNvPr id="4" name="图片 3">
            <a:extLst>
              <a:ext uri="{FF2B5EF4-FFF2-40B4-BE49-F238E27FC236}">
                <a16:creationId xmlns:a16="http://schemas.microsoft.com/office/drawing/2014/main" id="{7A52E3FC-375E-8F44-B3BF-EC16F69E2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009" y="2113613"/>
            <a:ext cx="6702251" cy="3839513"/>
          </a:xfrm>
          <a:prstGeom prst="rect">
            <a:avLst/>
          </a:prstGeom>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任务管理</a:t>
            </a:r>
          </a:p>
        </p:txBody>
      </p:sp>
      <p:sp>
        <p:nvSpPr>
          <p:cNvPr id="23555" name="灯片编号占位符 3"/>
          <p:cNvSpPr>
            <a:spLocks noGrp="1" noChangeArrowheads="1"/>
          </p:cNvSpPr>
          <p:nvPr>
            <p:ph type="sldNum" sz="quarter" idx="11"/>
          </p:nvPr>
        </p:nvSpPr>
        <p:spPr>
          <a:noFill/>
          <a:ln>
            <a:miter lim="800000"/>
          </a:ln>
        </p:spPr>
        <p:txBody>
          <a:bodyPr/>
          <a:lstStyle/>
          <a:p>
            <a:fld id="{05E4BC53-19BC-4917-8751-2E4733780642}" type="slidenum">
              <a:rPr lang="zh-CN" altLang="en-US" smtClean="0"/>
              <a:t>18</a:t>
            </a:fld>
            <a:endParaRPr lang="zh-CN" altLang="en-US"/>
          </a:p>
        </p:txBody>
      </p:sp>
      <p:graphicFrame>
        <p:nvGraphicFramePr>
          <p:cNvPr id="6" name="图示 5"/>
          <p:cNvGraphicFramePr/>
          <p:nvPr/>
        </p:nvGraphicFramePr>
        <p:xfrm>
          <a:off x="657225" y="2068511"/>
          <a:ext cx="7643813" cy="4132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557" name="Picture 7"/>
          <p:cNvPicPr>
            <a:picLocks noChangeAspect="1" noChangeArrowheads="1"/>
          </p:cNvPicPr>
          <p:nvPr/>
        </p:nvPicPr>
        <p:blipFill>
          <a:blip r:embed="rId8" cstate="print"/>
          <a:srcRect/>
          <a:stretch>
            <a:fillRect/>
          </a:stretch>
        </p:blipFill>
        <p:spPr bwMode="auto">
          <a:xfrm>
            <a:off x="811213" y="1065213"/>
            <a:ext cx="7616825" cy="671512"/>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24579" name="灯片编号占位符 3"/>
          <p:cNvSpPr>
            <a:spLocks noGrp="1" noChangeArrowheads="1"/>
          </p:cNvSpPr>
          <p:nvPr>
            <p:ph type="sldNum" sz="quarter" idx="11"/>
          </p:nvPr>
        </p:nvSpPr>
        <p:spPr>
          <a:noFill/>
          <a:ln>
            <a:miter lim="800000"/>
          </a:ln>
        </p:spPr>
        <p:txBody>
          <a:bodyPr/>
          <a:lstStyle/>
          <a:p>
            <a:fld id="{223C5E72-6B5A-4A74-B9FB-B8EABA27D8DE}" type="slidenum">
              <a:rPr lang="zh-CN" altLang="en-US" smtClean="0"/>
              <a:t>19</a:t>
            </a:fld>
            <a:endParaRPr lang="zh-CN" altLang="en-US"/>
          </a:p>
        </p:txBody>
      </p:sp>
      <p:graphicFrame>
        <p:nvGraphicFramePr>
          <p:cNvPr id="5" name="图示 4"/>
          <p:cNvGraphicFramePr/>
          <p:nvPr/>
        </p:nvGraphicFramePr>
        <p:xfrm>
          <a:off x="1341120" y="25095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1" name="TextBox 5"/>
          <p:cNvSpPr txBox="1">
            <a:spLocks noChangeArrowheads="1"/>
          </p:cNvSpPr>
          <p:nvPr/>
        </p:nvSpPr>
        <p:spPr bwMode="auto">
          <a:xfrm>
            <a:off x="227013" y="1112838"/>
            <a:ext cx="2965450" cy="646112"/>
          </a:xfrm>
          <a:prstGeom prst="rect">
            <a:avLst/>
          </a:prstGeom>
          <a:noFill/>
          <a:ln w="9525">
            <a:noFill/>
            <a:miter lim="800000"/>
          </a:ln>
        </p:spPr>
        <p:txBody>
          <a:bodyPr wrap="none">
            <a:spAutoFit/>
          </a:bodyPr>
          <a:lstStyle/>
          <a:p>
            <a:r>
              <a:rPr lang="zh-CN" altLang="en-US" sz="3600">
                <a:solidFill>
                  <a:schemeClr val="tx1"/>
                </a:solidFill>
              </a:rPr>
              <a:t>二、单位汇总</a:t>
            </a:r>
          </a:p>
        </p:txBody>
      </p:sp>
      <p:sp>
        <p:nvSpPr>
          <p:cNvPr id="24582" name="TextBox 5"/>
          <p:cNvSpPr txBox="1">
            <a:spLocks noChangeArrowheads="1"/>
          </p:cNvSpPr>
          <p:nvPr/>
        </p:nvSpPr>
        <p:spPr bwMode="auto">
          <a:xfrm>
            <a:off x="930275" y="1858963"/>
            <a:ext cx="1627188" cy="523875"/>
          </a:xfrm>
          <a:prstGeom prst="rect">
            <a:avLst/>
          </a:prstGeom>
          <a:noFill/>
          <a:ln w="9525">
            <a:noFill/>
            <a:miter lim="800000"/>
          </a:ln>
        </p:spPr>
        <p:txBody>
          <a:bodyPr wrap="none">
            <a:spAutoFit/>
          </a:bodyPr>
          <a:lstStyle/>
          <a:p>
            <a:r>
              <a:rPr lang="zh-CN" altLang="en-US" sz="2800">
                <a:solidFill>
                  <a:schemeClr val="tx1"/>
                </a:solidFill>
              </a:rPr>
              <a:t>汇总分类</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3"/>
          <p:cNvSpPr>
            <a:spLocks noGrp="1" noChangeArrowheads="1"/>
          </p:cNvSpPr>
          <p:nvPr>
            <p:ph type="sldNum" sz="quarter" idx="11"/>
          </p:nvPr>
        </p:nvSpPr>
        <p:spPr>
          <a:noFill/>
          <a:ln>
            <a:miter lim="800000"/>
          </a:ln>
        </p:spPr>
        <p:txBody>
          <a:bodyPr/>
          <a:lstStyle/>
          <a:p>
            <a:fld id="{295A8934-8783-43C4-AF82-01214A85727D}" type="slidenum">
              <a:rPr lang="zh-CN" altLang="en-US" smtClean="0"/>
              <a:t>2</a:t>
            </a:fld>
            <a:endParaRPr lang="zh-CN" altLang="en-US"/>
          </a:p>
        </p:txBody>
      </p:sp>
      <p:sp>
        <p:nvSpPr>
          <p:cNvPr id="8195" name="矩形 3"/>
          <p:cNvSpPr>
            <a:spLocks noChangeArrowheads="1"/>
          </p:cNvSpPr>
          <p:nvPr/>
        </p:nvSpPr>
        <p:spPr bwMode="auto">
          <a:xfrm>
            <a:off x="2043113" y="314325"/>
            <a:ext cx="6886575" cy="457200"/>
          </a:xfrm>
          <a:prstGeom prst="rect">
            <a:avLst/>
          </a:prstGeom>
          <a:noFill/>
          <a:ln w="9525">
            <a:noFill/>
            <a:miter lim="800000"/>
          </a:ln>
        </p:spPr>
        <p:txBody>
          <a:bodyPr wrap="none" anchor="ctr"/>
          <a:lstStyle/>
          <a:p>
            <a:pPr algn="r" eaLnBrk="0" hangingPunct="0">
              <a:spcBef>
                <a:spcPct val="50000"/>
              </a:spcBef>
            </a:pPr>
            <a:r>
              <a:rPr lang="zh-CN" altLang="en-US" sz="2000">
                <a:latin typeface="微软雅黑" panose="020B0503020204020204" pitchFamily="34" charset="-122"/>
                <a:ea typeface="微软雅黑" panose="020B0503020204020204" pitchFamily="34" charset="-122"/>
              </a:rPr>
              <a:t>内容介绍</a:t>
            </a: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右箭头 13"/>
          <p:cNvSpPr>
            <a:spLocks noChangeArrowheads="1"/>
          </p:cNvSpPr>
          <p:nvPr/>
        </p:nvSpPr>
        <p:spPr bwMode="auto">
          <a:xfrm>
            <a:off x="365125" y="1098550"/>
            <a:ext cx="762000" cy="484188"/>
          </a:xfrm>
          <a:prstGeom prst="rightArrow">
            <a:avLst>
              <a:gd name="adj1" fmla="val 50000"/>
              <a:gd name="adj2" fmla="val 50040"/>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25603" name="灯片编号占位符 3"/>
          <p:cNvSpPr>
            <a:spLocks noGrp="1" noChangeArrowheads="1"/>
          </p:cNvSpPr>
          <p:nvPr>
            <p:ph type="sldNum" sz="quarter" idx="11"/>
          </p:nvPr>
        </p:nvSpPr>
        <p:spPr>
          <a:noFill/>
          <a:ln>
            <a:miter lim="800000"/>
          </a:ln>
        </p:spPr>
        <p:txBody>
          <a:bodyPr/>
          <a:lstStyle/>
          <a:p>
            <a:fld id="{B56064E5-0261-4319-8629-425007A31FAB}" type="slidenum">
              <a:rPr lang="zh-CN" altLang="en-US" smtClean="0"/>
              <a:t>20</a:t>
            </a:fld>
            <a:endParaRPr lang="zh-CN" altLang="en-US"/>
          </a:p>
        </p:txBody>
      </p:sp>
      <p:pic>
        <p:nvPicPr>
          <p:cNvPr id="25604" name="Picture 2"/>
          <p:cNvPicPr>
            <a:picLocks noChangeAspect="1" noChangeArrowheads="1"/>
          </p:cNvPicPr>
          <p:nvPr/>
        </p:nvPicPr>
        <p:blipFill>
          <a:blip r:embed="rId2" cstate="print"/>
          <a:srcRect/>
          <a:stretch>
            <a:fillRect/>
          </a:stretch>
        </p:blipFill>
        <p:spPr bwMode="auto">
          <a:xfrm>
            <a:off x="744538" y="2582863"/>
            <a:ext cx="2049462" cy="1774825"/>
          </a:xfrm>
          <a:prstGeom prst="rect">
            <a:avLst/>
          </a:prstGeom>
          <a:noFill/>
          <a:ln w="9525">
            <a:noFill/>
            <a:miter lim="800000"/>
            <a:headEnd/>
            <a:tailEnd/>
          </a:ln>
          <a:effectLst>
            <a:prstShdw prst="shdw17" dist="17961" dir="2700000">
              <a:srgbClr val="1B6173"/>
            </a:prstShdw>
          </a:effectLst>
        </p:spPr>
      </p:pic>
      <p:pic>
        <p:nvPicPr>
          <p:cNvPr id="25605" name="Picture 3"/>
          <p:cNvPicPr>
            <a:picLocks noChangeAspect="1" noChangeArrowheads="1"/>
          </p:cNvPicPr>
          <p:nvPr/>
        </p:nvPicPr>
        <p:blipFill>
          <a:blip r:embed="rId3" cstate="print"/>
          <a:srcRect/>
          <a:stretch>
            <a:fillRect/>
          </a:stretch>
        </p:blipFill>
        <p:spPr bwMode="auto">
          <a:xfrm>
            <a:off x="3968750" y="2454275"/>
            <a:ext cx="4675188" cy="1933575"/>
          </a:xfrm>
          <a:prstGeom prst="rect">
            <a:avLst/>
          </a:prstGeom>
          <a:noFill/>
          <a:ln w="9525">
            <a:noFill/>
            <a:miter lim="800000"/>
            <a:headEnd/>
            <a:tailEnd/>
          </a:ln>
          <a:effectLst>
            <a:prstShdw prst="shdw17" dist="17961" dir="2700000">
              <a:srgbClr val="1B6173"/>
            </a:prstShdw>
          </a:effectLst>
        </p:spPr>
      </p:pic>
      <p:sp>
        <p:nvSpPr>
          <p:cNvPr id="25606" name="下箭头 11"/>
          <p:cNvSpPr>
            <a:spLocks noChangeArrowheads="1"/>
          </p:cNvSpPr>
          <p:nvPr/>
        </p:nvSpPr>
        <p:spPr bwMode="auto">
          <a:xfrm rot="-5400000">
            <a:off x="3267076" y="3049587"/>
            <a:ext cx="228600" cy="600075"/>
          </a:xfrm>
          <a:prstGeom prst="downArrow">
            <a:avLst>
              <a:gd name="adj1" fmla="val 50000"/>
              <a:gd name="adj2" fmla="val 49984"/>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25607" name="TextBox 8"/>
          <p:cNvSpPr txBox="1">
            <a:spLocks noChangeArrowheads="1"/>
          </p:cNvSpPr>
          <p:nvPr/>
        </p:nvSpPr>
        <p:spPr bwMode="auto">
          <a:xfrm>
            <a:off x="639763" y="5089525"/>
            <a:ext cx="7845425" cy="769938"/>
          </a:xfrm>
          <a:prstGeom prst="rect">
            <a:avLst/>
          </a:prstGeom>
          <a:noFill/>
          <a:ln w="9525">
            <a:noFill/>
            <a:miter lim="800000"/>
          </a:ln>
        </p:spPr>
        <p:txBody>
          <a:bodyPr wrap="none">
            <a:spAutoFit/>
          </a:bodyPr>
          <a:lstStyle/>
          <a:p>
            <a:r>
              <a:rPr lang="zh-CN" altLang="en-US" sz="2200">
                <a:solidFill>
                  <a:schemeClr val="tx1"/>
                </a:solidFill>
              </a:rPr>
              <a:t>在平台主界面点击汇总下的</a:t>
            </a:r>
            <a:r>
              <a:rPr lang="zh-CN" altLang="en-US" sz="2200">
                <a:solidFill>
                  <a:srgbClr val="FF0000"/>
                </a:solidFill>
              </a:rPr>
              <a:t>完全汇总</a:t>
            </a:r>
            <a:r>
              <a:rPr lang="zh-CN" altLang="en-US" sz="2200">
                <a:solidFill>
                  <a:schemeClr val="tx1"/>
                </a:solidFill>
              </a:rPr>
              <a:t>，在跳出的对话框中点击</a:t>
            </a:r>
            <a:endParaRPr lang="en-US" altLang="zh-CN" sz="2200">
              <a:solidFill>
                <a:schemeClr val="tx1"/>
              </a:solidFill>
            </a:endParaRPr>
          </a:p>
          <a:p>
            <a:r>
              <a:rPr lang="zh-CN" altLang="en-US" sz="2200">
                <a:solidFill>
                  <a:srgbClr val="FF0000"/>
                </a:solidFill>
              </a:rPr>
              <a:t>新建汇总封面</a:t>
            </a:r>
          </a:p>
        </p:txBody>
      </p:sp>
      <p:sp>
        <p:nvSpPr>
          <p:cNvPr id="25608" name="TextBox 8"/>
          <p:cNvSpPr txBox="1">
            <a:spLocks noChangeArrowheads="1"/>
          </p:cNvSpPr>
          <p:nvPr/>
        </p:nvSpPr>
        <p:spPr bwMode="auto">
          <a:xfrm>
            <a:off x="517525" y="1387475"/>
            <a:ext cx="2349500" cy="522288"/>
          </a:xfrm>
          <a:prstGeom prst="rect">
            <a:avLst/>
          </a:prstGeom>
          <a:noFill/>
          <a:ln w="9525">
            <a:noFill/>
            <a:miter lim="800000"/>
          </a:ln>
        </p:spPr>
        <p:txBody>
          <a:bodyPr wrap="none">
            <a:spAutoFit/>
          </a:bodyPr>
          <a:lstStyle/>
          <a:p>
            <a:r>
              <a:rPr lang="zh-CN" altLang="en-US" sz="2800">
                <a:solidFill>
                  <a:schemeClr val="tx1"/>
                </a:solidFill>
              </a:rPr>
              <a:t>完全汇总操作</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26627" name="灯片编号占位符 3"/>
          <p:cNvSpPr>
            <a:spLocks noGrp="1" noChangeArrowheads="1"/>
          </p:cNvSpPr>
          <p:nvPr>
            <p:ph type="sldNum" sz="quarter" idx="11"/>
          </p:nvPr>
        </p:nvSpPr>
        <p:spPr>
          <a:noFill/>
          <a:ln>
            <a:miter lim="800000"/>
          </a:ln>
        </p:spPr>
        <p:txBody>
          <a:bodyPr/>
          <a:lstStyle/>
          <a:p>
            <a:fld id="{CB96AED2-6EA0-42AD-8481-157D96E8CB97}" type="slidenum">
              <a:rPr lang="zh-CN" altLang="en-US" smtClean="0"/>
              <a:t>21</a:t>
            </a:fld>
            <a:endParaRPr lang="zh-CN" altLang="en-US"/>
          </a:p>
        </p:txBody>
      </p:sp>
      <p:sp>
        <p:nvSpPr>
          <p:cNvPr id="26628" name="TextBox 9"/>
          <p:cNvSpPr txBox="1">
            <a:spLocks noChangeArrowheads="1"/>
          </p:cNvSpPr>
          <p:nvPr/>
        </p:nvSpPr>
        <p:spPr bwMode="auto">
          <a:xfrm>
            <a:off x="5318125" y="2286000"/>
            <a:ext cx="3589338" cy="1616075"/>
          </a:xfrm>
          <a:prstGeom prst="rect">
            <a:avLst/>
          </a:prstGeom>
          <a:noFill/>
          <a:ln w="9525">
            <a:noFill/>
            <a:miter lim="800000"/>
          </a:ln>
        </p:spPr>
        <p:txBody>
          <a:bodyPr wrap="none">
            <a:spAutoFit/>
          </a:bodyPr>
          <a:lstStyle/>
          <a:p>
            <a:pPr>
              <a:lnSpc>
                <a:spcPct val="150000"/>
              </a:lnSpc>
            </a:pPr>
            <a:r>
              <a:rPr lang="zh-CN" altLang="en-US" sz="2200" dirty="0">
                <a:solidFill>
                  <a:schemeClr val="tx1"/>
                </a:solidFill>
              </a:rPr>
              <a:t>填写封面代码的相关信息，</a:t>
            </a:r>
            <a:endParaRPr lang="en-US" altLang="zh-CN" sz="2200" dirty="0">
              <a:solidFill>
                <a:schemeClr val="tx1"/>
              </a:solidFill>
            </a:endParaRPr>
          </a:p>
          <a:p>
            <a:pPr>
              <a:lnSpc>
                <a:spcPct val="150000"/>
              </a:lnSpc>
            </a:pPr>
            <a:r>
              <a:rPr lang="zh-CN" altLang="en-US" sz="2200" dirty="0">
                <a:solidFill>
                  <a:schemeClr val="tx1"/>
                </a:solidFill>
              </a:rPr>
              <a:t>注意浅黄色背景的信息是</a:t>
            </a:r>
            <a:endParaRPr lang="en-US" altLang="zh-CN" sz="2200" dirty="0">
              <a:solidFill>
                <a:schemeClr val="tx1"/>
              </a:solidFill>
            </a:endParaRPr>
          </a:p>
          <a:p>
            <a:pPr>
              <a:lnSpc>
                <a:spcPct val="150000"/>
              </a:lnSpc>
            </a:pPr>
            <a:r>
              <a:rPr lang="zh-CN" altLang="en-US" sz="2200" dirty="0">
                <a:solidFill>
                  <a:schemeClr val="tx1"/>
                </a:solidFill>
              </a:rPr>
              <a:t>重要信息，必须录入</a:t>
            </a:r>
          </a:p>
        </p:txBody>
      </p:sp>
      <p:pic>
        <p:nvPicPr>
          <p:cNvPr id="26629" name="Picture 3"/>
          <p:cNvPicPr>
            <a:picLocks noChangeAspect="1" noChangeArrowheads="1"/>
          </p:cNvPicPr>
          <p:nvPr/>
        </p:nvPicPr>
        <p:blipFill>
          <a:blip r:embed="rId2" cstate="print"/>
          <a:srcRect/>
          <a:stretch>
            <a:fillRect/>
          </a:stretch>
        </p:blipFill>
        <p:spPr bwMode="auto">
          <a:xfrm>
            <a:off x="198438" y="1036638"/>
            <a:ext cx="5075237" cy="5562600"/>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27651" name="灯片编号占位符 3"/>
          <p:cNvSpPr>
            <a:spLocks noGrp="1" noChangeArrowheads="1"/>
          </p:cNvSpPr>
          <p:nvPr>
            <p:ph type="sldNum" sz="quarter" idx="11"/>
          </p:nvPr>
        </p:nvSpPr>
        <p:spPr>
          <a:noFill/>
          <a:ln>
            <a:miter lim="800000"/>
          </a:ln>
        </p:spPr>
        <p:txBody>
          <a:bodyPr/>
          <a:lstStyle/>
          <a:p>
            <a:fld id="{2BEE8718-3975-4739-827F-3FCB2BCE569E}" type="slidenum">
              <a:rPr lang="zh-CN" altLang="en-US" smtClean="0"/>
              <a:t>22</a:t>
            </a:fld>
            <a:endParaRPr lang="zh-CN" altLang="en-US"/>
          </a:p>
        </p:txBody>
      </p:sp>
      <p:pic>
        <p:nvPicPr>
          <p:cNvPr id="27652" name="Picture 3"/>
          <p:cNvPicPr>
            <a:picLocks noChangeAspect="1" noChangeArrowheads="1"/>
          </p:cNvPicPr>
          <p:nvPr/>
        </p:nvPicPr>
        <p:blipFill>
          <a:blip r:embed="rId2" cstate="print"/>
          <a:srcRect/>
          <a:stretch>
            <a:fillRect/>
          </a:stretch>
        </p:blipFill>
        <p:spPr bwMode="auto">
          <a:xfrm>
            <a:off x="5745163" y="1312863"/>
            <a:ext cx="1981200" cy="1733550"/>
          </a:xfrm>
          <a:prstGeom prst="rect">
            <a:avLst/>
          </a:prstGeom>
          <a:noFill/>
          <a:ln w="9525">
            <a:noFill/>
            <a:miter lim="800000"/>
            <a:headEnd/>
            <a:tailEnd/>
          </a:ln>
          <a:effectLst>
            <a:prstShdw prst="shdw17" dist="17961" dir="2700000">
              <a:srgbClr val="1B6173"/>
            </a:prstShdw>
          </a:effectLst>
        </p:spPr>
      </p:pic>
      <p:sp>
        <p:nvSpPr>
          <p:cNvPr id="27653" name="TextBox 7"/>
          <p:cNvSpPr txBox="1">
            <a:spLocks noChangeArrowheads="1"/>
          </p:cNvSpPr>
          <p:nvPr/>
        </p:nvSpPr>
        <p:spPr bwMode="auto">
          <a:xfrm>
            <a:off x="5038725" y="3609975"/>
            <a:ext cx="3873500" cy="2124075"/>
          </a:xfrm>
          <a:prstGeom prst="rect">
            <a:avLst/>
          </a:prstGeom>
          <a:noFill/>
          <a:ln w="9525">
            <a:noFill/>
            <a:miter lim="800000"/>
          </a:ln>
        </p:spPr>
        <p:txBody>
          <a:bodyPr wrap="none">
            <a:spAutoFit/>
          </a:bodyPr>
          <a:lstStyle/>
          <a:p>
            <a:pPr>
              <a:lnSpc>
                <a:spcPct val="150000"/>
              </a:lnSpc>
            </a:pPr>
            <a:r>
              <a:rPr lang="zh-CN" altLang="en-US" sz="2200" dirty="0">
                <a:solidFill>
                  <a:schemeClr val="tx1"/>
                </a:solidFill>
              </a:rPr>
              <a:t>新建完全汇总封面后，可能会</a:t>
            </a:r>
            <a:endParaRPr lang="en-US" altLang="zh-CN" sz="2200" dirty="0">
              <a:solidFill>
                <a:schemeClr val="tx1"/>
              </a:solidFill>
            </a:endParaRPr>
          </a:p>
          <a:p>
            <a:pPr>
              <a:lnSpc>
                <a:spcPct val="150000"/>
              </a:lnSpc>
            </a:pPr>
            <a:r>
              <a:rPr lang="zh-CN" altLang="en-US" sz="2200" dirty="0">
                <a:solidFill>
                  <a:schemeClr val="tx1"/>
                </a:solidFill>
              </a:rPr>
              <a:t>出现没有子节点的提示，需要</a:t>
            </a:r>
            <a:endParaRPr lang="en-US" altLang="zh-CN" sz="2200" dirty="0">
              <a:solidFill>
                <a:schemeClr val="tx1"/>
              </a:solidFill>
            </a:endParaRPr>
          </a:p>
          <a:p>
            <a:pPr>
              <a:lnSpc>
                <a:spcPct val="150000"/>
              </a:lnSpc>
            </a:pPr>
            <a:r>
              <a:rPr lang="zh-CN" altLang="en-US" sz="2200" dirty="0">
                <a:solidFill>
                  <a:schemeClr val="tx1"/>
                </a:solidFill>
              </a:rPr>
              <a:t>通过</a:t>
            </a:r>
            <a:r>
              <a:rPr lang="zh-CN" altLang="en-US" sz="2200" dirty="0">
                <a:solidFill>
                  <a:srgbClr val="FF0000"/>
                </a:solidFill>
              </a:rPr>
              <a:t>树形结构维护</a:t>
            </a:r>
            <a:r>
              <a:rPr lang="zh-CN" altLang="en-US" sz="2200" dirty="0">
                <a:solidFill>
                  <a:schemeClr val="tx1"/>
                </a:solidFill>
              </a:rPr>
              <a:t>的操作来形</a:t>
            </a:r>
            <a:endParaRPr lang="en-US" altLang="zh-CN" sz="2200" dirty="0">
              <a:solidFill>
                <a:schemeClr val="tx1"/>
              </a:solidFill>
            </a:endParaRPr>
          </a:p>
          <a:p>
            <a:pPr>
              <a:lnSpc>
                <a:spcPct val="150000"/>
              </a:lnSpc>
            </a:pPr>
            <a:r>
              <a:rPr lang="zh-CN" altLang="en-US" sz="2200" dirty="0">
                <a:solidFill>
                  <a:schemeClr val="tx1"/>
                </a:solidFill>
              </a:rPr>
              <a:t>成正确的树形</a:t>
            </a:r>
          </a:p>
        </p:txBody>
      </p:sp>
      <p:pic>
        <p:nvPicPr>
          <p:cNvPr id="27654" name="Picture 7"/>
          <p:cNvPicPr>
            <a:picLocks noChangeAspect="1" noChangeArrowheads="1"/>
          </p:cNvPicPr>
          <p:nvPr/>
        </p:nvPicPr>
        <p:blipFill>
          <a:blip r:embed="rId3" cstate="print"/>
          <a:srcRect/>
          <a:stretch>
            <a:fillRect/>
          </a:stretch>
        </p:blipFill>
        <p:spPr bwMode="auto">
          <a:xfrm>
            <a:off x="338138" y="1376363"/>
            <a:ext cx="4352925" cy="4257675"/>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28675" name="灯片编号占位符 3"/>
          <p:cNvSpPr>
            <a:spLocks noGrp="1" noChangeArrowheads="1"/>
          </p:cNvSpPr>
          <p:nvPr>
            <p:ph type="sldNum" sz="quarter" idx="11"/>
          </p:nvPr>
        </p:nvSpPr>
        <p:spPr>
          <a:noFill/>
          <a:ln>
            <a:miter lim="800000"/>
          </a:ln>
        </p:spPr>
        <p:txBody>
          <a:bodyPr/>
          <a:lstStyle/>
          <a:p>
            <a:fld id="{A5FC3EB0-D32A-4C09-8B25-7359F5DDD495}" type="slidenum">
              <a:rPr lang="zh-CN" altLang="en-US" smtClean="0"/>
              <a:t>23</a:t>
            </a:fld>
            <a:endParaRPr lang="zh-CN" altLang="en-US"/>
          </a:p>
        </p:txBody>
      </p:sp>
      <p:pic>
        <p:nvPicPr>
          <p:cNvPr id="28676" name="Picture 2"/>
          <p:cNvPicPr>
            <a:picLocks noChangeAspect="1" noChangeArrowheads="1"/>
          </p:cNvPicPr>
          <p:nvPr/>
        </p:nvPicPr>
        <p:blipFill>
          <a:blip r:embed="rId2" cstate="print"/>
          <a:srcRect/>
          <a:stretch>
            <a:fillRect/>
          </a:stretch>
        </p:blipFill>
        <p:spPr bwMode="auto">
          <a:xfrm>
            <a:off x="485775" y="1087438"/>
            <a:ext cx="1993900" cy="1792287"/>
          </a:xfrm>
          <a:prstGeom prst="rect">
            <a:avLst/>
          </a:prstGeom>
          <a:noFill/>
          <a:ln w="9525">
            <a:noFill/>
            <a:miter lim="800000"/>
            <a:headEnd/>
            <a:tailEnd/>
          </a:ln>
          <a:effectLst>
            <a:prstShdw prst="shdw17" dist="17961" dir="2700000">
              <a:srgbClr val="1B6173"/>
            </a:prstShdw>
          </a:effectLst>
        </p:spPr>
      </p:pic>
      <p:sp>
        <p:nvSpPr>
          <p:cNvPr id="28678" name="TextBox 8"/>
          <p:cNvSpPr txBox="1">
            <a:spLocks noChangeArrowheads="1"/>
          </p:cNvSpPr>
          <p:nvPr/>
        </p:nvSpPr>
        <p:spPr bwMode="auto">
          <a:xfrm>
            <a:off x="828675" y="5153025"/>
            <a:ext cx="7845425" cy="1108075"/>
          </a:xfrm>
          <a:prstGeom prst="rect">
            <a:avLst/>
          </a:prstGeom>
          <a:noFill/>
          <a:ln w="9525">
            <a:noFill/>
            <a:miter lim="800000"/>
          </a:ln>
        </p:spPr>
        <p:txBody>
          <a:bodyPr wrap="none">
            <a:spAutoFit/>
          </a:bodyPr>
          <a:lstStyle/>
          <a:p>
            <a:r>
              <a:rPr lang="zh-CN" altLang="en-US" sz="2200" dirty="0">
                <a:solidFill>
                  <a:schemeClr val="tx1"/>
                </a:solidFill>
              </a:rPr>
              <a:t>使用主界面汇总下的</a:t>
            </a:r>
            <a:r>
              <a:rPr lang="zh-CN" altLang="en-US" sz="2200" dirty="0">
                <a:solidFill>
                  <a:srgbClr val="FF0000"/>
                </a:solidFill>
              </a:rPr>
              <a:t>树形结构维护</a:t>
            </a:r>
            <a:r>
              <a:rPr lang="zh-CN" altLang="en-US" sz="2200" dirty="0">
                <a:solidFill>
                  <a:schemeClr val="tx1"/>
                </a:solidFill>
              </a:rPr>
              <a:t>功能，在弹出的对话框中</a:t>
            </a:r>
            <a:endParaRPr lang="en-US" altLang="zh-CN" sz="2200" dirty="0">
              <a:solidFill>
                <a:schemeClr val="tx1"/>
              </a:solidFill>
            </a:endParaRPr>
          </a:p>
          <a:p>
            <a:r>
              <a:rPr lang="zh-CN" altLang="en-US" sz="2200" dirty="0">
                <a:solidFill>
                  <a:schemeClr val="tx1"/>
                </a:solidFill>
              </a:rPr>
              <a:t>分别设置父节点（即新建的</a:t>
            </a:r>
            <a:r>
              <a:rPr lang="zh-CN" altLang="en-US" sz="2200" dirty="0">
                <a:solidFill>
                  <a:srgbClr val="FF0000"/>
                </a:solidFill>
              </a:rPr>
              <a:t>叠加汇总表</a:t>
            </a:r>
            <a:r>
              <a:rPr lang="zh-CN" altLang="en-US" sz="2200" dirty="0">
                <a:solidFill>
                  <a:schemeClr val="tx1"/>
                </a:solidFill>
              </a:rPr>
              <a:t>）和下级单位，点击</a:t>
            </a:r>
            <a:r>
              <a:rPr lang="zh-CN" altLang="en-US" sz="2200" dirty="0">
                <a:solidFill>
                  <a:srgbClr val="FF0000"/>
                </a:solidFill>
              </a:rPr>
              <a:t>修</a:t>
            </a:r>
            <a:endParaRPr lang="en-US" altLang="zh-CN" sz="2200" dirty="0">
              <a:solidFill>
                <a:srgbClr val="FF0000"/>
              </a:solidFill>
            </a:endParaRPr>
          </a:p>
          <a:p>
            <a:r>
              <a:rPr lang="zh-CN" altLang="en-US" sz="2200" dirty="0">
                <a:solidFill>
                  <a:srgbClr val="FF0000"/>
                </a:solidFill>
              </a:rPr>
              <a:t>改父节点</a:t>
            </a:r>
            <a:r>
              <a:rPr lang="zh-CN" altLang="en-US" sz="2200" dirty="0">
                <a:solidFill>
                  <a:schemeClr val="tx1"/>
                </a:solidFill>
              </a:rPr>
              <a:t>，即可完成完全汇总操作</a:t>
            </a:r>
          </a:p>
        </p:txBody>
      </p:sp>
      <p:sp>
        <p:nvSpPr>
          <p:cNvPr id="28679" name="下箭头 11"/>
          <p:cNvSpPr>
            <a:spLocks noChangeArrowheads="1"/>
          </p:cNvSpPr>
          <p:nvPr/>
        </p:nvSpPr>
        <p:spPr bwMode="auto">
          <a:xfrm rot="-5400000">
            <a:off x="2913857" y="1631156"/>
            <a:ext cx="344488" cy="600075"/>
          </a:xfrm>
          <a:prstGeom prst="downArrow">
            <a:avLst>
              <a:gd name="adj1" fmla="val 50000"/>
              <a:gd name="adj2" fmla="val 50081"/>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pic>
        <p:nvPicPr>
          <p:cNvPr id="28680" name="Picture 4"/>
          <p:cNvPicPr>
            <a:picLocks noChangeAspect="1" noChangeArrowheads="1"/>
          </p:cNvPicPr>
          <p:nvPr/>
        </p:nvPicPr>
        <p:blipFill>
          <a:blip r:embed="rId3" cstate="print"/>
          <a:srcRect/>
          <a:stretch>
            <a:fillRect/>
          </a:stretch>
        </p:blipFill>
        <p:spPr bwMode="auto">
          <a:xfrm>
            <a:off x="496888" y="3063875"/>
            <a:ext cx="1911350" cy="1630363"/>
          </a:xfrm>
          <a:prstGeom prst="rect">
            <a:avLst/>
          </a:prstGeom>
          <a:noFill/>
          <a:ln w="9525">
            <a:noFill/>
            <a:miter lim="800000"/>
            <a:headEnd/>
            <a:tailEnd/>
          </a:ln>
          <a:effectLst>
            <a:prstShdw prst="shdw17" dist="17961" dir="2700000">
              <a:srgbClr val="1B6173"/>
            </a:prstShdw>
          </a:effectLst>
        </p:spPr>
      </p:pic>
      <p:sp>
        <p:nvSpPr>
          <p:cNvPr id="28681" name="左箭头 12"/>
          <p:cNvSpPr>
            <a:spLocks noChangeArrowheads="1"/>
          </p:cNvSpPr>
          <p:nvPr/>
        </p:nvSpPr>
        <p:spPr bwMode="auto">
          <a:xfrm>
            <a:off x="2667000" y="3687763"/>
            <a:ext cx="609600" cy="396875"/>
          </a:xfrm>
          <a:prstGeom prst="leftArrow">
            <a:avLst>
              <a:gd name="adj1" fmla="val 50000"/>
              <a:gd name="adj2" fmla="val 49913"/>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pic>
        <p:nvPicPr>
          <p:cNvPr id="4" name="图片 3">
            <a:extLst>
              <a:ext uri="{FF2B5EF4-FFF2-40B4-BE49-F238E27FC236}">
                <a16:creationId xmlns:a16="http://schemas.microsoft.com/office/drawing/2014/main" id="{1DBF384E-9647-4B8B-23C1-959342EDC6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988" y="1104978"/>
            <a:ext cx="5352381" cy="3371429"/>
          </a:xfrm>
          <a:prstGeom prst="rect">
            <a:avLst/>
          </a:prstGeom>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29699" name="灯片编号占位符 3"/>
          <p:cNvSpPr>
            <a:spLocks noGrp="1" noChangeArrowheads="1"/>
          </p:cNvSpPr>
          <p:nvPr>
            <p:ph type="sldNum" sz="quarter" idx="11"/>
          </p:nvPr>
        </p:nvSpPr>
        <p:spPr>
          <a:noFill/>
          <a:ln>
            <a:miter lim="800000"/>
          </a:ln>
        </p:spPr>
        <p:txBody>
          <a:bodyPr/>
          <a:lstStyle/>
          <a:p>
            <a:fld id="{069DC699-E083-477B-8CE2-10B89C2FC8C2}" type="slidenum">
              <a:rPr lang="zh-CN" altLang="en-US" smtClean="0"/>
              <a:t>24</a:t>
            </a:fld>
            <a:endParaRPr lang="zh-CN" altLang="en-US"/>
          </a:p>
        </p:txBody>
      </p:sp>
      <p:sp>
        <p:nvSpPr>
          <p:cNvPr id="29700" name="下箭头 11"/>
          <p:cNvSpPr>
            <a:spLocks noChangeArrowheads="1"/>
          </p:cNvSpPr>
          <p:nvPr/>
        </p:nvSpPr>
        <p:spPr bwMode="auto">
          <a:xfrm rot="-5400000">
            <a:off x="3082925" y="3611563"/>
            <a:ext cx="263525" cy="600075"/>
          </a:xfrm>
          <a:prstGeom prst="downArrow">
            <a:avLst>
              <a:gd name="adj1" fmla="val 50000"/>
              <a:gd name="adj2" fmla="val 50044"/>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29701" name="TextBox 8"/>
          <p:cNvSpPr txBox="1">
            <a:spLocks noChangeArrowheads="1"/>
          </p:cNvSpPr>
          <p:nvPr/>
        </p:nvSpPr>
        <p:spPr bwMode="auto">
          <a:xfrm>
            <a:off x="684213" y="5561013"/>
            <a:ext cx="7804150" cy="1107996"/>
          </a:xfrm>
          <a:prstGeom prst="rect">
            <a:avLst/>
          </a:prstGeom>
          <a:noFill/>
          <a:ln w="9525">
            <a:noFill/>
            <a:miter lim="800000"/>
          </a:ln>
        </p:spPr>
        <p:txBody>
          <a:bodyPr>
            <a:spAutoFit/>
          </a:bodyPr>
          <a:lstStyle/>
          <a:p>
            <a:r>
              <a:rPr lang="zh-CN" altLang="en-US" sz="2200" dirty="0">
                <a:solidFill>
                  <a:schemeClr val="tx1"/>
                </a:solidFill>
              </a:rPr>
              <a:t>在平台主界面点击汇总下的</a:t>
            </a:r>
            <a:r>
              <a:rPr lang="zh-CN" altLang="en-US" sz="2200" dirty="0">
                <a:solidFill>
                  <a:srgbClr val="FF0000"/>
                </a:solidFill>
              </a:rPr>
              <a:t>节点汇总</a:t>
            </a:r>
            <a:r>
              <a:rPr lang="zh-CN" altLang="en-US" sz="2200" dirty="0">
                <a:solidFill>
                  <a:schemeClr val="tx1"/>
                </a:solidFill>
              </a:rPr>
              <a:t>，在跳出的对话框中选中</a:t>
            </a:r>
            <a:endParaRPr lang="en-US" altLang="zh-CN" sz="2200" dirty="0">
              <a:solidFill>
                <a:schemeClr val="tx1"/>
              </a:solidFill>
            </a:endParaRPr>
          </a:p>
          <a:p>
            <a:r>
              <a:rPr lang="zh-CN" altLang="en-US" sz="2200" dirty="0">
                <a:solidFill>
                  <a:schemeClr val="tx1"/>
                </a:solidFill>
              </a:rPr>
              <a:t>需要汇总的节点，并且选择汇总范围和方向之后，点击汇总即可。</a:t>
            </a:r>
            <a:endParaRPr lang="en-US" altLang="zh-CN" sz="2200" dirty="0">
              <a:solidFill>
                <a:schemeClr val="tx1"/>
              </a:solidFill>
            </a:endParaRPr>
          </a:p>
        </p:txBody>
      </p:sp>
      <p:pic>
        <p:nvPicPr>
          <p:cNvPr id="29702" name="Picture 2"/>
          <p:cNvPicPr>
            <a:picLocks noChangeAspect="1" noChangeArrowheads="1"/>
          </p:cNvPicPr>
          <p:nvPr/>
        </p:nvPicPr>
        <p:blipFill>
          <a:blip r:embed="rId2" cstate="print"/>
          <a:srcRect/>
          <a:stretch>
            <a:fillRect/>
          </a:stretch>
        </p:blipFill>
        <p:spPr bwMode="auto">
          <a:xfrm>
            <a:off x="3906838" y="2030413"/>
            <a:ext cx="4743450" cy="3314700"/>
          </a:xfrm>
          <a:prstGeom prst="rect">
            <a:avLst/>
          </a:prstGeom>
          <a:noFill/>
          <a:ln w="9525">
            <a:noFill/>
            <a:miter lim="800000"/>
            <a:headEnd/>
            <a:tailEnd/>
          </a:ln>
          <a:effectLst>
            <a:prstShdw prst="shdw17" dist="17961" dir="2700000">
              <a:srgbClr val="1B6173"/>
            </a:prstShdw>
          </a:effectLst>
        </p:spPr>
      </p:pic>
      <p:pic>
        <p:nvPicPr>
          <p:cNvPr id="29703" name="Picture 3"/>
          <p:cNvPicPr>
            <a:picLocks noChangeAspect="1" noChangeArrowheads="1"/>
          </p:cNvPicPr>
          <p:nvPr/>
        </p:nvPicPr>
        <p:blipFill>
          <a:blip r:embed="rId3" cstate="print"/>
          <a:srcRect/>
          <a:stretch>
            <a:fillRect/>
          </a:stretch>
        </p:blipFill>
        <p:spPr bwMode="auto">
          <a:xfrm>
            <a:off x="828675" y="3105150"/>
            <a:ext cx="1712913" cy="1665288"/>
          </a:xfrm>
          <a:prstGeom prst="rect">
            <a:avLst/>
          </a:prstGeom>
          <a:noFill/>
          <a:ln w="9525">
            <a:noFill/>
            <a:miter lim="800000"/>
            <a:headEnd/>
            <a:tailEnd/>
          </a:ln>
          <a:effectLst>
            <a:prstShdw prst="shdw17" dist="17961" dir="2700000">
              <a:srgbClr val="1B6173"/>
            </a:prstShdw>
          </a:effectLst>
        </p:spPr>
      </p:pic>
      <p:sp>
        <p:nvSpPr>
          <p:cNvPr id="29704" name="TextBox 8"/>
          <p:cNvSpPr txBox="1">
            <a:spLocks noChangeArrowheads="1"/>
          </p:cNvSpPr>
          <p:nvPr/>
        </p:nvSpPr>
        <p:spPr bwMode="auto">
          <a:xfrm>
            <a:off x="593725" y="1325563"/>
            <a:ext cx="2349500" cy="523875"/>
          </a:xfrm>
          <a:prstGeom prst="rect">
            <a:avLst/>
          </a:prstGeom>
          <a:noFill/>
          <a:ln w="9525">
            <a:noFill/>
            <a:miter lim="800000"/>
          </a:ln>
        </p:spPr>
        <p:txBody>
          <a:bodyPr wrap="none">
            <a:spAutoFit/>
          </a:bodyPr>
          <a:lstStyle/>
          <a:p>
            <a:r>
              <a:rPr lang="zh-CN" altLang="en-US" sz="2800">
                <a:solidFill>
                  <a:schemeClr val="tx1"/>
                </a:solidFill>
              </a:rPr>
              <a:t>节点汇总操作</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汇总</a:t>
            </a:r>
          </a:p>
        </p:txBody>
      </p:sp>
      <p:sp>
        <p:nvSpPr>
          <p:cNvPr id="30723" name="灯片编号占位符 3"/>
          <p:cNvSpPr>
            <a:spLocks noGrp="1" noChangeArrowheads="1"/>
          </p:cNvSpPr>
          <p:nvPr>
            <p:ph type="sldNum" sz="quarter" idx="11"/>
          </p:nvPr>
        </p:nvSpPr>
        <p:spPr>
          <a:noFill/>
          <a:ln>
            <a:miter lim="800000"/>
          </a:ln>
        </p:spPr>
        <p:txBody>
          <a:bodyPr/>
          <a:lstStyle/>
          <a:p>
            <a:fld id="{309BCA10-074B-4BA2-82C3-84A76E5E6827}" type="slidenum">
              <a:rPr lang="zh-CN" altLang="en-US" smtClean="0"/>
              <a:t>25</a:t>
            </a:fld>
            <a:endParaRPr lang="zh-CN" altLang="en-US"/>
          </a:p>
        </p:txBody>
      </p:sp>
      <p:graphicFrame>
        <p:nvGraphicFramePr>
          <p:cNvPr id="12" name="图示 11"/>
          <p:cNvGraphicFramePr/>
          <p:nvPr/>
        </p:nvGraphicFramePr>
        <p:xfrm>
          <a:off x="822960" y="1828800"/>
          <a:ext cx="6949440" cy="469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5" name="TextBox 12"/>
          <p:cNvSpPr txBox="1">
            <a:spLocks noChangeArrowheads="1"/>
          </p:cNvSpPr>
          <p:nvPr/>
        </p:nvSpPr>
        <p:spPr bwMode="auto">
          <a:xfrm>
            <a:off x="563563" y="1219200"/>
            <a:ext cx="4305300" cy="584200"/>
          </a:xfrm>
          <a:prstGeom prst="rect">
            <a:avLst/>
          </a:prstGeom>
          <a:noFill/>
          <a:ln w="9525">
            <a:noFill/>
            <a:miter lim="800000"/>
          </a:ln>
        </p:spPr>
        <p:txBody>
          <a:bodyPr wrap="none">
            <a:spAutoFit/>
          </a:bodyPr>
          <a:lstStyle/>
          <a:p>
            <a:r>
              <a:rPr lang="zh-CN" altLang="en-US" sz="3200">
                <a:solidFill>
                  <a:schemeClr val="tx1"/>
                </a:solidFill>
              </a:rPr>
              <a:t>关于汇总的范围和方向</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p>
        </p:txBody>
      </p:sp>
      <p:sp>
        <p:nvSpPr>
          <p:cNvPr id="31747" name="灯片编号占位符 3"/>
          <p:cNvSpPr>
            <a:spLocks noGrp="1" noChangeArrowheads="1"/>
          </p:cNvSpPr>
          <p:nvPr>
            <p:ph type="sldNum" sz="quarter" idx="11"/>
          </p:nvPr>
        </p:nvSpPr>
        <p:spPr>
          <a:noFill/>
          <a:ln>
            <a:miter lim="800000"/>
          </a:ln>
        </p:spPr>
        <p:txBody>
          <a:bodyPr/>
          <a:lstStyle/>
          <a:p>
            <a:fld id="{0AE863A7-3C7E-4784-8C66-ED8CC1C26333}" type="slidenum">
              <a:rPr lang="zh-CN" altLang="en-US" smtClean="0"/>
              <a:t>26</a:t>
            </a:fld>
            <a:endParaRPr lang="zh-CN" altLang="en-US"/>
          </a:p>
        </p:txBody>
      </p:sp>
      <p:sp>
        <p:nvSpPr>
          <p:cNvPr id="31748" name="TextBox 13"/>
          <p:cNvSpPr txBox="1">
            <a:spLocks noChangeArrowheads="1"/>
          </p:cNvSpPr>
          <p:nvPr/>
        </p:nvSpPr>
        <p:spPr bwMode="auto">
          <a:xfrm>
            <a:off x="639763" y="1341438"/>
            <a:ext cx="3779837" cy="584200"/>
          </a:xfrm>
          <a:prstGeom prst="rect">
            <a:avLst/>
          </a:prstGeom>
          <a:noFill/>
          <a:ln w="9525">
            <a:noFill/>
            <a:miter lim="800000"/>
          </a:ln>
        </p:spPr>
        <p:txBody>
          <a:bodyPr>
            <a:spAutoFit/>
          </a:bodyPr>
          <a:lstStyle/>
          <a:p>
            <a:r>
              <a:rPr lang="zh-CN" altLang="en-US" sz="3200">
                <a:solidFill>
                  <a:schemeClr val="tx1"/>
                </a:solidFill>
              </a:rPr>
              <a:t>三、数据的查询</a:t>
            </a:r>
          </a:p>
        </p:txBody>
      </p:sp>
      <p:pic>
        <p:nvPicPr>
          <p:cNvPr id="31749" name="Picture 2"/>
          <p:cNvPicPr>
            <a:picLocks noChangeAspect="1" noChangeArrowheads="1"/>
          </p:cNvPicPr>
          <p:nvPr/>
        </p:nvPicPr>
        <p:blipFill>
          <a:blip r:embed="rId2" cstate="print"/>
          <a:srcRect/>
          <a:stretch>
            <a:fillRect/>
          </a:stretch>
        </p:blipFill>
        <p:spPr bwMode="auto">
          <a:xfrm>
            <a:off x="1495425" y="2346325"/>
            <a:ext cx="5438775" cy="2606675"/>
          </a:xfrm>
          <a:prstGeom prst="rect">
            <a:avLst/>
          </a:prstGeom>
          <a:noFill/>
          <a:ln w="9525">
            <a:noFill/>
            <a:miter lim="800000"/>
            <a:headEnd/>
            <a:tailEnd/>
          </a:ln>
          <a:effectLst>
            <a:prstShdw prst="shdw17" dist="17961" dir="2700000">
              <a:srgbClr val="1B6173"/>
            </a:prstShdw>
          </a:effectLst>
        </p:spPr>
      </p:pic>
      <p:sp>
        <p:nvSpPr>
          <p:cNvPr id="31750" name="TextBox 14"/>
          <p:cNvSpPr txBox="1">
            <a:spLocks noChangeArrowheads="1"/>
          </p:cNvSpPr>
          <p:nvPr/>
        </p:nvSpPr>
        <p:spPr bwMode="auto">
          <a:xfrm>
            <a:off x="1127125" y="5364163"/>
            <a:ext cx="6427788" cy="769937"/>
          </a:xfrm>
          <a:prstGeom prst="rect">
            <a:avLst/>
          </a:prstGeom>
          <a:noFill/>
          <a:ln w="9525">
            <a:noFill/>
            <a:miter lim="800000"/>
          </a:ln>
        </p:spPr>
        <p:txBody>
          <a:bodyPr wrap="none">
            <a:spAutoFit/>
          </a:bodyPr>
          <a:lstStyle/>
          <a:p>
            <a:r>
              <a:rPr lang="zh-CN" altLang="en-US" sz="2200">
                <a:solidFill>
                  <a:schemeClr val="tx1"/>
                </a:solidFill>
              </a:rPr>
              <a:t>在平台主界面点击应用，在横向过录表查询中点击</a:t>
            </a:r>
            <a:endParaRPr lang="en-US" altLang="zh-CN" sz="2200">
              <a:solidFill>
                <a:schemeClr val="tx1"/>
              </a:solidFill>
            </a:endParaRPr>
          </a:p>
          <a:p>
            <a:r>
              <a:rPr lang="zh-CN" altLang="en-US" sz="2200">
                <a:solidFill>
                  <a:srgbClr val="FF0000"/>
                </a:solidFill>
              </a:rPr>
              <a:t>横向过录表查询设置</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p>
        </p:txBody>
      </p:sp>
      <p:sp>
        <p:nvSpPr>
          <p:cNvPr id="32771" name="灯片编号占位符 3"/>
          <p:cNvSpPr>
            <a:spLocks noGrp="1" noChangeArrowheads="1"/>
          </p:cNvSpPr>
          <p:nvPr>
            <p:ph type="sldNum" sz="quarter" idx="11"/>
          </p:nvPr>
        </p:nvSpPr>
        <p:spPr>
          <a:noFill/>
          <a:ln>
            <a:miter lim="800000"/>
          </a:ln>
        </p:spPr>
        <p:txBody>
          <a:bodyPr/>
          <a:lstStyle/>
          <a:p>
            <a:fld id="{2C54AA73-C093-42C0-B693-13AEC4069E3C}" type="slidenum">
              <a:rPr lang="zh-CN" altLang="en-US" smtClean="0"/>
              <a:t>27</a:t>
            </a:fld>
            <a:endParaRPr lang="zh-CN" altLang="en-US"/>
          </a:p>
        </p:txBody>
      </p:sp>
      <p:sp>
        <p:nvSpPr>
          <p:cNvPr id="32772" name="TextBox 14"/>
          <p:cNvSpPr txBox="1">
            <a:spLocks noChangeArrowheads="1"/>
          </p:cNvSpPr>
          <p:nvPr/>
        </p:nvSpPr>
        <p:spPr bwMode="auto">
          <a:xfrm>
            <a:off x="746125" y="5502275"/>
            <a:ext cx="6994525" cy="768350"/>
          </a:xfrm>
          <a:prstGeom prst="rect">
            <a:avLst/>
          </a:prstGeom>
          <a:noFill/>
          <a:ln w="9525">
            <a:noFill/>
            <a:miter lim="800000"/>
          </a:ln>
        </p:spPr>
        <p:txBody>
          <a:bodyPr wrap="none">
            <a:spAutoFit/>
          </a:bodyPr>
          <a:lstStyle/>
          <a:p>
            <a:r>
              <a:rPr lang="zh-CN" altLang="en-US" sz="2200">
                <a:solidFill>
                  <a:schemeClr val="tx1"/>
                </a:solidFill>
              </a:rPr>
              <a:t>在弹出的对话框中点击</a:t>
            </a:r>
            <a:r>
              <a:rPr lang="zh-CN" altLang="en-US" sz="2200">
                <a:solidFill>
                  <a:srgbClr val="FF0000"/>
                </a:solidFill>
              </a:rPr>
              <a:t>新建查询模板</a:t>
            </a:r>
            <a:r>
              <a:rPr lang="zh-CN" altLang="en-US" sz="2200">
                <a:solidFill>
                  <a:schemeClr val="tx1"/>
                </a:solidFill>
              </a:rPr>
              <a:t>，输入查询模板的</a:t>
            </a:r>
            <a:endParaRPr lang="en-US" altLang="zh-CN" sz="2200">
              <a:solidFill>
                <a:schemeClr val="tx1"/>
              </a:solidFill>
            </a:endParaRPr>
          </a:p>
          <a:p>
            <a:r>
              <a:rPr lang="zh-CN" altLang="en-US" sz="2200">
                <a:solidFill>
                  <a:schemeClr val="tx1"/>
                </a:solidFill>
              </a:rPr>
              <a:t>名称后，点击</a:t>
            </a:r>
            <a:r>
              <a:rPr lang="zh-CN" altLang="en-US" sz="2200">
                <a:solidFill>
                  <a:srgbClr val="FF0000"/>
                </a:solidFill>
              </a:rPr>
              <a:t>确定</a:t>
            </a:r>
            <a:endParaRPr lang="en-US" altLang="zh-CN" sz="2200">
              <a:solidFill>
                <a:srgbClr val="FF0000"/>
              </a:solidFill>
            </a:endParaRPr>
          </a:p>
        </p:txBody>
      </p:sp>
      <p:pic>
        <p:nvPicPr>
          <p:cNvPr id="32773" name="Picture 2"/>
          <p:cNvPicPr>
            <a:picLocks noChangeAspect="1" noChangeArrowheads="1"/>
          </p:cNvPicPr>
          <p:nvPr/>
        </p:nvPicPr>
        <p:blipFill>
          <a:blip r:embed="rId2" cstate="print"/>
          <a:srcRect/>
          <a:stretch>
            <a:fillRect/>
          </a:stretch>
        </p:blipFill>
        <p:spPr bwMode="auto">
          <a:xfrm>
            <a:off x="1639888" y="1166813"/>
            <a:ext cx="4806950" cy="3762375"/>
          </a:xfrm>
          <a:prstGeom prst="rect">
            <a:avLst/>
          </a:prstGeom>
          <a:noFill/>
          <a:ln w="9525">
            <a:noFill/>
            <a:miter lim="800000"/>
            <a:headEnd/>
            <a:tailEnd/>
          </a:ln>
          <a:effectLst>
            <a:prstShdw prst="shdw17" dist="17961" dir="2700000">
              <a:srgbClr val="1B6173"/>
            </a:prstShdw>
          </a:effectLst>
        </p:spPr>
      </p:pic>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常用操作</a:t>
            </a:r>
          </a:p>
        </p:txBody>
      </p:sp>
      <p:sp>
        <p:nvSpPr>
          <p:cNvPr id="33795" name="灯片编号占位符 3"/>
          <p:cNvSpPr>
            <a:spLocks noGrp="1" noChangeArrowheads="1"/>
          </p:cNvSpPr>
          <p:nvPr>
            <p:ph type="sldNum" sz="quarter" idx="11"/>
          </p:nvPr>
        </p:nvSpPr>
        <p:spPr>
          <a:noFill/>
          <a:ln>
            <a:miter lim="800000"/>
          </a:ln>
        </p:spPr>
        <p:txBody>
          <a:bodyPr/>
          <a:lstStyle/>
          <a:p>
            <a:fld id="{CC7A7FD5-091A-433B-AF89-6A81EDDB2960}" type="slidenum">
              <a:rPr lang="zh-CN" altLang="en-US" smtClean="0"/>
              <a:t>28</a:t>
            </a:fld>
            <a:endParaRPr lang="zh-CN" altLang="en-US"/>
          </a:p>
        </p:txBody>
      </p:sp>
      <p:sp>
        <p:nvSpPr>
          <p:cNvPr id="33797" name="TextBox 6"/>
          <p:cNvSpPr txBox="1">
            <a:spLocks noChangeArrowheads="1"/>
          </p:cNvSpPr>
          <p:nvPr/>
        </p:nvSpPr>
        <p:spPr bwMode="auto">
          <a:xfrm>
            <a:off x="792163" y="5059363"/>
            <a:ext cx="7845425" cy="769937"/>
          </a:xfrm>
          <a:prstGeom prst="rect">
            <a:avLst/>
          </a:prstGeom>
          <a:noFill/>
          <a:ln w="9525">
            <a:noFill/>
            <a:miter lim="800000"/>
          </a:ln>
        </p:spPr>
        <p:txBody>
          <a:bodyPr wrap="none">
            <a:spAutoFit/>
          </a:bodyPr>
          <a:lstStyle/>
          <a:p>
            <a:r>
              <a:rPr lang="zh-CN" altLang="en-US" sz="2200">
                <a:solidFill>
                  <a:schemeClr val="tx1"/>
                </a:solidFill>
              </a:rPr>
              <a:t>双击选择需要查询的指标，如企业的唯一主代码、企业名称，</a:t>
            </a:r>
            <a:endParaRPr lang="en-US" altLang="zh-CN" sz="2200">
              <a:solidFill>
                <a:schemeClr val="tx1"/>
              </a:solidFill>
            </a:endParaRPr>
          </a:p>
          <a:p>
            <a:r>
              <a:rPr lang="zh-CN" altLang="en-US" sz="2200">
                <a:solidFill>
                  <a:schemeClr val="tx1"/>
                </a:solidFill>
              </a:rPr>
              <a:t>报表中具体的科目等，点击确定</a:t>
            </a:r>
          </a:p>
        </p:txBody>
      </p:sp>
      <p:pic>
        <p:nvPicPr>
          <p:cNvPr id="4" name="图片 3">
            <a:extLst>
              <a:ext uri="{FF2B5EF4-FFF2-40B4-BE49-F238E27FC236}">
                <a16:creationId xmlns:a16="http://schemas.microsoft.com/office/drawing/2014/main" id="{EFC4CFB1-1CED-BEC9-EC22-39A664C1728B}"/>
              </a:ext>
            </a:extLst>
          </p:cNvPr>
          <p:cNvPicPr>
            <a:picLocks noChangeAspect="1"/>
          </p:cNvPicPr>
          <p:nvPr/>
        </p:nvPicPr>
        <p:blipFill>
          <a:blip r:embed="rId2"/>
          <a:stretch>
            <a:fillRect/>
          </a:stretch>
        </p:blipFill>
        <p:spPr>
          <a:xfrm>
            <a:off x="559261" y="1474401"/>
            <a:ext cx="8078327" cy="2772162"/>
          </a:xfrm>
          <a:prstGeom prst="rect">
            <a:avLst/>
          </a:prstGeom>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p>
        </p:txBody>
      </p:sp>
      <p:sp>
        <p:nvSpPr>
          <p:cNvPr id="34819" name="灯片编号占位符 3"/>
          <p:cNvSpPr>
            <a:spLocks noGrp="1" noChangeArrowheads="1"/>
          </p:cNvSpPr>
          <p:nvPr>
            <p:ph type="sldNum" sz="quarter" idx="11"/>
          </p:nvPr>
        </p:nvSpPr>
        <p:spPr>
          <a:noFill/>
          <a:ln>
            <a:miter lim="800000"/>
          </a:ln>
        </p:spPr>
        <p:txBody>
          <a:bodyPr/>
          <a:lstStyle/>
          <a:p>
            <a:fld id="{7377C58D-7ADD-4511-859D-8CB89577EB81}" type="slidenum">
              <a:rPr lang="zh-CN" altLang="en-US" smtClean="0"/>
              <a:t>29</a:t>
            </a:fld>
            <a:endParaRPr lang="zh-CN" altLang="en-US"/>
          </a:p>
        </p:txBody>
      </p:sp>
      <p:pic>
        <p:nvPicPr>
          <p:cNvPr id="34820" name="Picture 2"/>
          <p:cNvPicPr>
            <a:picLocks noChangeAspect="1" noChangeArrowheads="1"/>
          </p:cNvPicPr>
          <p:nvPr/>
        </p:nvPicPr>
        <p:blipFill>
          <a:blip r:embed="rId2" cstate="print"/>
          <a:srcRect/>
          <a:stretch>
            <a:fillRect/>
          </a:stretch>
        </p:blipFill>
        <p:spPr bwMode="auto">
          <a:xfrm>
            <a:off x="682625" y="1320800"/>
            <a:ext cx="7458075" cy="2057400"/>
          </a:xfrm>
          <a:prstGeom prst="rect">
            <a:avLst/>
          </a:prstGeom>
          <a:noFill/>
          <a:ln w="9525">
            <a:noFill/>
            <a:miter lim="800000"/>
            <a:headEnd/>
            <a:tailEnd/>
          </a:ln>
          <a:effectLst>
            <a:prstShdw prst="shdw17" dist="17961" dir="2700000">
              <a:srgbClr val="1B6173"/>
            </a:prstShdw>
          </a:effectLst>
        </p:spPr>
      </p:pic>
      <p:sp>
        <p:nvSpPr>
          <p:cNvPr id="34821" name="TextBox 7"/>
          <p:cNvSpPr txBox="1">
            <a:spLocks noChangeArrowheads="1"/>
          </p:cNvSpPr>
          <p:nvPr/>
        </p:nvSpPr>
        <p:spPr bwMode="auto">
          <a:xfrm>
            <a:off x="593725" y="4362450"/>
            <a:ext cx="7845425" cy="1108075"/>
          </a:xfrm>
          <a:prstGeom prst="rect">
            <a:avLst/>
          </a:prstGeom>
          <a:noFill/>
          <a:ln w="9525">
            <a:noFill/>
            <a:miter lim="800000"/>
          </a:ln>
        </p:spPr>
        <p:txBody>
          <a:bodyPr wrap="none">
            <a:spAutoFit/>
          </a:bodyPr>
          <a:lstStyle/>
          <a:p>
            <a:r>
              <a:rPr lang="zh-CN" altLang="en-US" sz="2200" dirty="0">
                <a:solidFill>
                  <a:schemeClr val="tx1"/>
                </a:solidFill>
              </a:rPr>
              <a:t>在模板定义对话框中，可以点击</a:t>
            </a:r>
            <a:r>
              <a:rPr lang="zh-CN" altLang="en-US" sz="2200" dirty="0">
                <a:solidFill>
                  <a:srgbClr val="FF0000"/>
                </a:solidFill>
              </a:rPr>
              <a:t>保存模板</a:t>
            </a:r>
            <a:r>
              <a:rPr lang="zh-CN" altLang="en-US" sz="2200" dirty="0">
                <a:solidFill>
                  <a:schemeClr val="tx1"/>
                </a:solidFill>
              </a:rPr>
              <a:t>保存刚才新建的模板</a:t>
            </a:r>
            <a:endParaRPr lang="en-US" altLang="zh-CN" sz="2200" dirty="0">
              <a:solidFill>
                <a:schemeClr val="tx1"/>
              </a:solidFill>
            </a:endParaRPr>
          </a:p>
          <a:p>
            <a:r>
              <a:rPr lang="zh-CN" altLang="en-US" sz="2200" dirty="0">
                <a:solidFill>
                  <a:schemeClr val="tx1"/>
                </a:solidFill>
              </a:rPr>
              <a:t>，直接点击</a:t>
            </a:r>
            <a:r>
              <a:rPr lang="zh-CN" altLang="en-US" sz="2200" dirty="0">
                <a:solidFill>
                  <a:srgbClr val="FF0000"/>
                </a:solidFill>
              </a:rPr>
              <a:t>执行查询</a:t>
            </a:r>
            <a:r>
              <a:rPr lang="zh-CN" altLang="en-US" sz="2200" dirty="0">
                <a:solidFill>
                  <a:schemeClr val="tx1"/>
                </a:solidFill>
              </a:rPr>
              <a:t>显示查询结果。如果想对查询结果进行进</a:t>
            </a:r>
            <a:endParaRPr lang="en-US" altLang="zh-CN" sz="2200" dirty="0">
              <a:solidFill>
                <a:schemeClr val="tx1"/>
              </a:solidFill>
            </a:endParaRPr>
          </a:p>
          <a:p>
            <a:r>
              <a:rPr lang="zh-CN" altLang="en-US" sz="2200" dirty="0">
                <a:solidFill>
                  <a:schemeClr val="tx1"/>
                </a:solidFill>
              </a:rPr>
              <a:t>一步筛选，也可以点击</a:t>
            </a:r>
            <a:r>
              <a:rPr lang="zh-CN" altLang="en-US" sz="2200" dirty="0">
                <a:solidFill>
                  <a:srgbClr val="FF0000"/>
                </a:solidFill>
              </a:rPr>
              <a:t>选择查询。</a:t>
            </a:r>
            <a:endParaRPr lang="en-US" altLang="zh-CN" sz="2200" dirty="0">
              <a:solidFill>
                <a:srgbClr val="FF0000"/>
              </a:solidFill>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2"/>
          <p:cNvSpPr>
            <a:spLocks noGrp="1" noChangeArrowheads="1"/>
          </p:cNvSpPr>
          <p:nvPr>
            <p:ph type="sldNum" sz="quarter" idx="11"/>
          </p:nvPr>
        </p:nvSpPr>
        <p:spPr>
          <a:noFill/>
          <a:ln>
            <a:miter lim="800000"/>
          </a:ln>
        </p:spPr>
        <p:txBody>
          <a:bodyPr/>
          <a:lstStyle/>
          <a:p>
            <a:fld id="{BAD7A8F8-5120-4FE8-A60D-79EDADE8869A}" type="slidenum">
              <a:rPr lang="zh-CN" altLang="en-US" smtClean="0"/>
              <a:t>3</a:t>
            </a:fld>
            <a:endParaRPr lang="zh-CN" altLang="en-US"/>
          </a:p>
        </p:txBody>
      </p:sp>
      <p:sp>
        <p:nvSpPr>
          <p:cNvPr id="9219" name="TextBox 7"/>
          <p:cNvSpPr txBox="1">
            <a:spLocks noChangeArrowheads="1"/>
          </p:cNvSpPr>
          <p:nvPr/>
        </p:nvSpPr>
        <p:spPr bwMode="auto">
          <a:xfrm>
            <a:off x="752475" y="1066800"/>
            <a:ext cx="8102600" cy="744538"/>
          </a:xfrm>
          <a:prstGeom prst="rect">
            <a:avLst/>
          </a:prstGeom>
          <a:noFill/>
          <a:ln w="9525">
            <a:noFill/>
            <a:miter lim="800000"/>
          </a:ln>
        </p:spPr>
        <p:txBody>
          <a:bodyPr>
            <a:spAutoFit/>
          </a:bodyPr>
          <a:lstStyle/>
          <a:p>
            <a:pPr marL="285750" indent="-285750">
              <a:lnSpc>
                <a:spcPct val="150000"/>
              </a:lnSpc>
            </a:pPr>
            <a:endParaRPr lang="zh-CN" altLang="zh-CN" sz="3200" b="0">
              <a:solidFill>
                <a:schemeClr val="tx1"/>
              </a:solidFill>
              <a:latin typeface="微软雅黑" panose="020B0503020204020204" pitchFamily="34" charset="-122"/>
              <a:ea typeface="微软雅黑" panose="020B0503020204020204" pitchFamily="34" charset="-122"/>
            </a:endParaRPr>
          </a:p>
        </p:txBody>
      </p:sp>
      <p:sp>
        <p:nvSpPr>
          <p:cNvPr id="9" name="标题 8"/>
          <p:cNvSpPr>
            <a:spLocks noGrp="1"/>
          </p:cNvSpPr>
          <p:nvPr>
            <p:ph type="title"/>
          </p:nvPr>
        </p:nvSpPr>
        <p:spPr>
          <a:xfrm>
            <a:off x="2181225" y="300038"/>
            <a:ext cx="6884988" cy="830262"/>
          </a:xfrm>
        </p:spPr>
        <p:txBody>
          <a:bodyPr/>
          <a:lstStyle/>
          <a:p>
            <a:pPr>
              <a:defRPr/>
            </a:pPr>
            <a:r>
              <a:rPr dirty="0"/>
              <a:t>简介</a:t>
            </a:r>
            <a:br>
              <a:rPr lang="en-US" dirty="0"/>
            </a:br>
            <a:endParaRPr dirty="0"/>
          </a:p>
        </p:txBody>
      </p:sp>
      <p:sp>
        <p:nvSpPr>
          <p:cNvPr id="9221" name="矩形 6"/>
          <p:cNvSpPr>
            <a:spLocks noChangeArrowheads="1"/>
          </p:cNvSpPr>
          <p:nvPr/>
        </p:nvSpPr>
        <p:spPr bwMode="auto">
          <a:xfrm>
            <a:off x="1095375" y="2487613"/>
            <a:ext cx="7186613" cy="3600450"/>
          </a:xfrm>
          <a:prstGeom prst="rect">
            <a:avLst/>
          </a:prstGeom>
          <a:noFill/>
          <a:ln w="9525">
            <a:noFill/>
            <a:miter lim="800000"/>
          </a:ln>
        </p:spPr>
        <p:txBody>
          <a:bodyPr>
            <a:spAutoFit/>
          </a:bodyPr>
          <a:lstStyle/>
          <a:p>
            <a:r>
              <a:rPr lang="en-US" altLang="zh-CN" sz="2800" dirty="0">
                <a:solidFill>
                  <a:schemeClr val="tx1"/>
                </a:solidFill>
                <a:latin typeface="宋体" panose="02010600030101010101" pitchFamily="2" charset="-122"/>
              </a:rPr>
              <a:t>   《</a:t>
            </a:r>
            <a:r>
              <a:rPr lang="zh-CN" altLang="en-US" sz="2800" dirty="0">
                <a:solidFill>
                  <a:schemeClr val="tx1"/>
                </a:solidFill>
              </a:rPr>
              <a:t>企业财务会计决算报表软件</a:t>
            </a:r>
            <a:r>
              <a:rPr lang="en-US" altLang="zh-CN" sz="2800" dirty="0">
                <a:solidFill>
                  <a:schemeClr val="tx1"/>
                </a:solidFill>
                <a:latin typeface="宋体" panose="02010600030101010101" pitchFamily="2" charset="-122"/>
              </a:rPr>
              <a:t>》</a:t>
            </a:r>
            <a:r>
              <a:rPr lang="zh-CN" altLang="en-US" sz="2800" dirty="0">
                <a:solidFill>
                  <a:schemeClr val="tx1"/>
                </a:solidFill>
                <a:latin typeface="宋体" panose="02010600030101010101" pitchFamily="2" charset="-122"/>
              </a:rPr>
              <a:t>是北京久其软件股份公司研制开发的一套集</a:t>
            </a:r>
            <a:r>
              <a:rPr lang="zh-CN" altLang="en-US" sz="2800" dirty="0">
                <a:solidFill>
                  <a:srgbClr val="FF0000"/>
                </a:solidFill>
                <a:latin typeface="宋体" panose="02010600030101010101" pitchFamily="2" charset="-122"/>
              </a:rPr>
              <a:t>数据编辑</a:t>
            </a:r>
            <a:r>
              <a:rPr lang="zh-CN" altLang="en-US" sz="2800" dirty="0">
                <a:solidFill>
                  <a:schemeClr val="tx1"/>
                </a:solidFill>
                <a:latin typeface="宋体" panose="02010600030101010101" pitchFamily="2" charset="-122"/>
              </a:rPr>
              <a:t>、</a:t>
            </a:r>
            <a:r>
              <a:rPr lang="zh-CN" altLang="en-US" sz="2800" dirty="0">
                <a:solidFill>
                  <a:srgbClr val="FF0000"/>
                </a:solidFill>
                <a:latin typeface="宋体" panose="02010600030101010101" pitchFamily="2" charset="-122"/>
              </a:rPr>
              <a:t>数据收集、多种应用</a:t>
            </a:r>
            <a:r>
              <a:rPr lang="zh-CN" altLang="en-US" sz="2800" dirty="0">
                <a:solidFill>
                  <a:schemeClr val="tx1"/>
                </a:solidFill>
                <a:latin typeface="宋体" panose="02010600030101010101" pitchFamily="2" charset="-122"/>
              </a:rPr>
              <a:t>等功能于一体的数据管理型软件，其界面清晰、操作简单；具有美观的表格、方便的打印、快速的录入等特色功能；具备较强的数据收集、存储、管理特性。</a:t>
            </a:r>
            <a:endParaRPr lang="en-US" altLang="zh-CN" sz="2800" dirty="0">
              <a:solidFill>
                <a:schemeClr val="tx1"/>
              </a:solidFill>
              <a:latin typeface="宋体" panose="02010600030101010101" pitchFamily="2" charset="-122"/>
            </a:endParaRPr>
          </a:p>
          <a:p>
            <a:r>
              <a:rPr lang="en-US" altLang="zh-CN" sz="2800" dirty="0">
                <a:solidFill>
                  <a:schemeClr val="tx1"/>
                </a:solidFill>
                <a:latin typeface="宋体" panose="02010600030101010101" pitchFamily="2" charset="-122"/>
              </a:rPr>
              <a:t>  </a:t>
            </a:r>
            <a:endParaRPr lang="zh-CN" altLang="en-US" sz="2800" dirty="0">
              <a:solidFill>
                <a:schemeClr val="tx1"/>
              </a:solidFill>
              <a:latin typeface="宋体" panose="02010600030101010101" pitchFamily="2" charset="-122"/>
            </a:endParaRPr>
          </a:p>
        </p:txBody>
      </p:sp>
      <p:sp>
        <p:nvSpPr>
          <p:cNvPr id="9222" name="TextBox 6"/>
          <p:cNvSpPr txBox="1">
            <a:spLocks noChangeArrowheads="1"/>
          </p:cNvSpPr>
          <p:nvPr/>
        </p:nvSpPr>
        <p:spPr bwMode="auto">
          <a:xfrm>
            <a:off x="685800" y="1600200"/>
            <a:ext cx="1831975" cy="584200"/>
          </a:xfrm>
          <a:prstGeom prst="rect">
            <a:avLst/>
          </a:prstGeom>
          <a:noFill/>
          <a:ln w="9525">
            <a:noFill/>
            <a:miter lim="800000"/>
          </a:ln>
        </p:spPr>
        <p:txBody>
          <a:bodyPr wrap="none">
            <a:spAutoFit/>
          </a:bodyPr>
          <a:lstStyle/>
          <a:p>
            <a:r>
              <a:rPr lang="zh-CN" altLang="en-US" sz="3200">
                <a:solidFill>
                  <a:schemeClr val="tx1"/>
                </a:solidFill>
              </a:rPr>
              <a:t>一、简介</a:t>
            </a:r>
            <a:endParaRPr lang="en-US" altLang="zh-CN" sz="3200">
              <a:solidFill>
                <a:schemeClr val="tx1"/>
              </a:solidFill>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p>
        </p:txBody>
      </p:sp>
      <p:sp>
        <p:nvSpPr>
          <p:cNvPr id="35843" name="灯片编号占位符 3"/>
          <p:cNvSpPr>
            <a:spLocks noGrp="1" noChangeArrowheads="1"/>
          </p:cNvSpPr>
          <p:nvPr>
            <p:ph type="sldNum" sz="quarter" idx="11"/>
          </p:nvPr>
        </p:nvSpPr>
        <p:spPr>
          <a:noFill/>
          <a:ln>
            <a:miter lim="800000"/>
          </a:ln>
        </p:spPr>
        <p:txBody>
          <a:bodyPr/>
          <a:lstStyle/>
          <a:p>
            <a:fld id="{6A1660A3-5AD5-4883-A453-0F4BAB8AA2BC}" type="slidenum">
              <a:rPr lang="zh-CN" altLang="en-US" smtClean="0"/>
              <a:t>30</a:t>
            </a:fld>
            <a:endParaRPr lang="zh-CN" altLang="en-US"/>
          </a:p>
        </p:txBody>
      </p:sp>
      <p:pic>
        <p:nvPicPr>
          <p:cNvPr id="35844" name="Picture 2"/>
          <p:cNvPicPr>
            <a:picLocks noChangeAspect="1" noChangeArrowheads="1"/>
          </p:cNvPicPr>
          <p:nvPr/>
        </p:nvPicPr>
        <p:blipFill>
          <a:blip r:embed="rId2" cstate="print"/>
          <a:srcRect/>
          <a:stretch>
            <a:fillRect/>
          </a:stretch>
        </p:blipFill>
        <p:spPr bwMode="auto">
          <a:xfrm>
            <a:off x="528638" y="1482725"/>
            <a:ext cx="4429125" cy="4257675"/>
          </a:xfrm>
          <a:prstGeom prst="rect">
            <a:avLst/>
          </a:prstGeom>
          <a:noFill/>
          <a:ln w="9525">
            <a:noFill/>
            <a:miter lim="800000"/>
            <a:headEnd/>
            <a:tailEnd/>
          </a:ln>
          <a:effectLst>
            <a:prstShdw prst="shdw17" dist="17961" dir="2700000">
              <a:srgbClr val="1B6173"/>
            </a:prstShdw>
          </a:effectLst>
        </p:spPr>
      </p:pic>
      <p:sp>
        <p:nvSpPr>
          <p:cNvPr id="35845" name="TextBox 8"/>
          <p:cNvSpPr txBox="1">
            <a:spLocks noChangeArrowheads="1"/>
          </p:cNvSpPr>
          <p:nvPr/>
        </p:nvSpPr>
        <p:spPr bwMode="auto">
          <a:xfrm>
            <a:off x="5268913" y="1770063"/>
            <a:ext cx="3589337" cy="2632075"/>
          </a:xfrm>
          <a:prstGeom prst="rect">
            <a:avLst/>
          </a:prstGeom>
          <a:noFill/>
          <a:ln w="9525">
            <a:noFill/>
            <a:miter lim="800000"/>
          </a:ln>
        </p:spPr>
        <p:txBody>
          <a:bodyPr wrap="none">
            <a:spAutoFit/>
          </a:bodyPr>
          <a:lstStyle/>
          <a:p>
            <a:pPr>
              <a:lnSpc>
                <a:spcPct val="150000"/>
              </a:lnSpc>
            </a:pPr>
            <a:r>
              <a:rPr lang="zh-CN" altLang="en-US" sz="2200">
                <a:solidFill>
                  <a:schemeClr val="tx1"/>
                </a:solidFill>
              </a:rPr>
              <a:t>在选择查询对话框中，可</a:t>
            </a:r>
            <a:endParaRPr lang="en-US" altLang="zh-CN" sz="2200">
              <a:solidFill>
                <a:schemeClr val="tx1"/>
              </a:solidFill>
            </a:endParaRPr>
          </a:p>
          <a:p>
            <a:pPr>
              <a:lnSpc>
                <a:spcPct val="150000"/>
              </a:lnSpc>
            </a:pPr>
            <a:r>
              <a:rPr lang="zh-CN" altLang="en-US" sz="2200">
                <a:solidFill>
                  <a:schemeClr val="tx1"/>
                </a:solidFill>
              </a:rPr>
              <a:t>指定需要查询的单位。如</a:t>
            </a:r>
            <a:endParaRPr lang="en-US" altLang="zh-CN" sz="2200">
              <a:solidFill>
                <a:schemeClr val="tx1"/>
              </a:solidFill>
            </a:endParaRPr>
          </a:p>
          <a:p>
            <a:pPr>
              <a:lnSpc>
                <a:spcPct val="150000"/>
              </a:lnSpc>
            </a:pPr>
            <a:r>
              <a:rPr lang="zh-CN" altLang="en-US" sz="2200">
                <a:solidFill>
                  <a:schemeClr val="tx1"/>
                </a:solidFill>
              </a:rPr>
              <a:t>果需要单独选择上级单位，</a:t>
            </a:r>
            <a:endParaRPr lang="en-US" altLang="zh-CN" sz="2200">
              <a:solidFill>
                <a:schemeClr val="tx1"/>
              </a:solidFill>
            </a:endParaRPr>
          </a:p>
          <a:p>
            <a:pPr>
              <a:lnSpc>
                <a:spcPct val="150000"/>
              </a:lnSpc>
            </a:pPr>
            <a:r>
              <a:rPr lang="zh-CN" altLang="en-US" sz="2200">
                <a:solidFill>
                  <a:schemeClr val="tx1"/>
                </a:solidFill>
              </a:rPr>
              <a:t>只需要按住</a:t>
            </a:r>
            <a:r>
              <a:rPr lang="en-US" altLang="zh-CN" sz="2200">
                <a:solidFill>
                  <a:srgbClr val="FF0000"/>
                </a:solidFill>
              </a:rPr>
              <a:t>Ctrl</a:t>
            </a:r>
            <a:r>
              <a:rPr lang="zh-CN" altLang="en-US" sz="2200">
                <a:solidFill>
                  <a:schemeClr val="tx1"/>
                </a:solidFill>
              </a:rPr>
              <a:t>，鼠标左</a:t>
            </a:r>
            <a:endParaRPr lang="en-US" altLang="zh-CN" sz="2200">
              <a:solidFill>
                <a:schemeClr val="tx1"/>
              </a:solidFill>
            </a:endParaRPr>
          </a:p>
          <a:p>
            <a:pPr>
              <a:lnSpc>
                <a:spcPct val="150000"/>
              </a:lnSpc>
            </a:pPr>
            <a:r>
              <a:rPr lang="zh-CN" altLang="en-US" sz="2200">
                <a:solidFill>
                  <a:schemeClr val="tx1"/>
                </a:solidFill>
              </a:rPr>
              <a:t>击需要查询的单位即可。</a:t>
            </a: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数据查询</a:t>
            </a:r>
          </a:p>
        </p:txBody>
      </p:sp>
      <p:sp>
        <p:nvSpPr>
          <p:cNvPr id="36867" name="灯片编号占位符 3"/>
          <p:cNvSpPr>
            <a:spLocks noGrp="1" noChangeArrowheads="1"/>
          </p:cNvSpPr>
          <p:nvPr>
            <p:ph type="sldNum" sz="quarter" idx="11"/>
          </p:nvPr>
        </p:nvSpPr>
        <p:spPr>
          <a:noFill/>
          <a:ln>
            <a:miter lim="800000"/>
          </a:ln>
        </p:spPr>
        <p:txBody>
          <a:bodyPr/>
          <a:lstStyle/>
          <a:p>
            <a:fld id="{6FB4EF43-9CD3-40C2-A7AF-4350E49CABE4}" type="slidenum">
              <a:rPr lang="zh-CN" altLang="en-US" smtClean="0"/>
              <a:t>31</a:t>
            </a:fld>
            <a:endParaRPr lang="zh-CN" altLang="en-US"/>
          </a:p>
        </p:txBody>
      </p:sp>
      <p:pic>
        <p:nvPicPr>
          <p:cNvPr id="36868" name="Picture 2"/>
          <p:cNvPicPr>
            <a:picLocks noChangeAspect="1" noChangeArrowheads="1"/>
          </p:cNvPicPr>
          <p:nvPr/>
        </p:nvPicPr>
        <p:blipFill>
          <a:blip r:embed="rId2" cstate="print"/>
          <a:srcRect/>
          <a:stretch>
            <a:fillRect/>
          </a:stretch>
        </p:blipFill>
        <p:spPr bwMode="auto">
          <a:xfrm>
            <a:off x="836613" y="1511300"/>
            <a:ext cx="7653337" cy="2252663"/>
          </a:xfrm>
          <a:prstGeom prst="rect">
            <a:avLst/>
          </a:prstGeom>
          <a:noFill/>
          <a:ln w="9525">
            <a:noFill/>
            <a:miter lim="800000"/>
            <a:headEnd/>
            <a:tailEnd/>
          </a:ln>
          <a:effectLst>
            <a:prstShdw prst="shdw17" dist="17961" dir="2700000">
              <a:srgbClr val="1B6173"/>
            </a:prstShdw>
          </a:effectLst>
        </p:spPr>
      </p:pic>
      <p:sp>
        <p:nvSpPr>
          <p:cNvPr id="36869" name="TextBox 6"/>
          <p:cNvSpPr txBox="1">
            <a:spLocks noChangeArrowheads="1"/>
          </p:cNvSpPr>
          <p:nvPr/>
        </p:nvSpPr>
        <p:spPr bwMode="auto">
          <a:xfrm>
            <a:off x="868363" y="4479925"/>
            <a:ext cx="7448550" cy="1108075"/>
          </a:xfrm>
          <a:prstGeom prst="rect">
            <a:avLst/>
          </a:prstGeom>
          <a:noFill/>
          <a:ln w="9525">
            <a:noFill/>
            <a:miter lim="800000"/>
          </a:ln>
        </p:spPr>
        <p:txBody>
          <a:bodyPr wrap="none">
            <a:spAutoFit/>
          </a:bodyPr>
          <a:lstStyle/>
          <a:p>
            <a:r>
              <a:rPr lang="zh-CN" altLang="en-US" sz="2200">
                <a:solidFill>
                  <a:schemeClr val="tx1"/>
                </a:solidFill>
              </a:rPr>
              <a:t>点击确定后，即可显示需要查询的单位信息和指标，点击</a:t>
            </a:r>
            <a:endParaRPr lang="en-US" altLang="zh-CN" sz="2200">
              <a:solidFill>
                <a:schemeClr val="tx1"/>
              </a:solidFill>
            </a:endParaRPr>
          </a:p>
          <a:p>
            <a:r>
              <a:rPr lang="zh-CN" altLang="en-US" sz="2200">
                <a:solidFill>
                  <a:schemeClr val="tx1"/>
                </a:solidFill>
              </a:rPr>
              <a:t>上方的</a:t>
            </a:r>
            <a:r>
              <a:rPr lang="zh-CN" altLang="en-US" sz="2200">
                <a:solidFill>
                  <a:srgbClr val="FF0000"/>
                </a:solidFill>
              </a:rPr>
              <a:t>导出</a:t>
            </a:r>
            <a:r>
              <a:rPr lang="zh-CN" altLang="en-US" sz="2200">
                <a:solidFill>
                  <a:schemeClr val="tx1"/>
                </a:solidFill>
              </a:rPr>
              <a:t>按钮，可以将查询结果作为</a:t>
            </a:r>
            <a:r>
              <a:rPr lang="en-US" altLang="zh-CN" sz="2200">
                <a:solidFill>
                  <a:schemeClr val="tx1"/>
                </a:solidFill>
              </a:rPr>
              <a:t>Excel</a:t>
            </a:r>
            <a:r>
              <a:rPr lang="zh-CN" altLang="en-US" sz="2200">
                <a:solidFill>
                  <a:schemeClr val="tx1"/>
                </a:solidFill>
              </a:rPr>
              <a:t>文件导出，方</a:t>
            </a:r>
            <a:endParaRPr lang="en-US" altLang="zh-CN" sz="2200">
              <a:solidFill>
                <a:schemeClr val="tx1"/>
              </a:solidFill>
            </a:endParaRPr>
          </a:p>
          <a:p>
            <a:r>
              <a:rPr lang="zh-CN" altLang="en-US" sz="2200">
                <a:solidFill>
                  <a:schemeClr val="tx1"/>
                </a:solidFill>
              </a:rPr>
              <a:t>便进行另外的数据操作。</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联系我们</a:t>
            </a:r>
          </a:p>
        </p:txBody>
      </p:sp>
      <p:sp>
        <p:nvSpPr>
          <p:cNvPr id="52227" name="灯片编号占位符 3"/>
          <p:cNvSpPr>
            <a:spLocks noGrp="1" noChangeArrowheads="1"/>
          </p:cNvSpPr>
          <p:nvPr>
            <p:ph type="sldNum" sz="quarter" idx="11"/>
          </p:nvPr>
        </p:nvSpPr>
        <p:spPr>
          <a:noFill/>
          <a:ln>
            <a:miter lim="800000"/>
          </a:ln>
        </p:spPr>
        <p:txBody>
          <a:bodyPr/>
          <a:lstStyle/>
          <a:p>
            <a:fld id="{0B0C253C-068A-482A-84EC-ED86CE202E57}" type="slidenum">
              <a:rPr lang="zh-CN" altLang="en-US" smtClean="0"/>
              <a:t>32</a:t>
            </a:fld>
            <a:endParaRPr lang="zh-CN" altLang="en-US"/>
          </a:p>
        </p:txBody>
      </p:sp>
      <p:pic>
        <p:nvPicPr>
          <p:cNvPr id="52228" name="内容占位符 6" descr="联系我们.jpg"/>
          <p:cNvPicPr>
            <a:picLocks noGrp="1" noChangeAspect="1" noChangeArrowheads="1"/>
          </p:cNvPicPr>
          <p:nvPr>
            <p:ph idx="1"/>
          </p:nvPr>
        </p:nvPicPr>
        <p:blipFill>
          <a:blip r:embed="rId2" cstate="print"/>
          <a:srcRect/>
          <a:stretch>
            <a:fillRect/>
          </a:stretch>
        </p:blipFill>
        <p:spPr>
          <a:xfrm>
            <a:off x="882650" y="1568450"/>
            <a:ext cx="7267575" cy="1662113"/>
          </a:xfrm>
        </p:spPr>
      </p:pic>
      <p:sp>
        <p:nvSpPr>
          <p:cNvPr id="52229" name="TextBox 7"/>
          <p:cNvSpPr txBox="1">
            <a:spLocks noChangeArrowheads="1"/>
          </p:cNvSpPr>
          <p:nvPr/>
        </p:nvSpPr>
        <p:spPr bwMode="auto">
          <a:xfrm>
            <a:off x="1127125" y="3535363"/>
            <a:ext cx="7197227" cy="2523768"/>
          </a:xfrm>
          <a:prstGeom prst="rect">
            <a:avLst/>
          </a:prstGeom>
          <a:noFill/>
          <a:ln w="9525">
            <a:noFill/>
            <a:miter lim="800000"/>
          </a:ln>
        </p:spPr>
        <p:txBody>
          <a:bodyPr wrap="none">
            <a:spAutoFit/>
          </a:bodyPr>
          <a:lstStyle/>
          <a:p>
            <a:r>
              <a:rPr lang="zh-CN" altLang="en-US" sz="2800" dirty="0">
                <a:solidFill>
                  <a:schemeClr val="tx1"/>
                </a:solidFill>
              </a:rPr>
              <a:t>咨询电话：</a:t>
            </a:r>
            <a:r>
              <a:rPr lang="en-US" altLang="zh-CN" sz="2800" dirty="0">
                <a:solidFill>
                  <a:srgbClr val="FF0000"/>
                </a:solidFill>
              </a:rPr>
              <a:t> 63187811</a:t>
            </a:r>
            <a:r>
              <a:rPr lang="zh-CN" altLang="en-US" sz="2800" dirty="0">
                <a:solidFill>
                  <a:srgbClr val="FF0000"/>
                </a:solidFill>
              </a:rPr>
              <a:t>、</a:t>
            </a:r>
            <a:r>
              <a:rPr lang="en-US" altLang="zh-CN" sz="2800" dirty="0">
                <a:solidFill>
                  <a:srgbClr val="FF0000"/>
                </a:solidFill>
              </a:rPr>
              <a:t>63187019</a:t>
            </a:r>
          </a:p>
          <a:p>
            <a:r>
              <a:rPr lang="en-US" altLang="zh-CN" sz="2800" dirty="0">
                <a:solidFill>
                  <a:schemeClr val="tx1"/>
                </a:solidFill>
                <a:latin typeface="宋体" panose="02010600030101010101" pitchFamily="2" charset="-122"/>
              </a:rPr>
              <a:t>QQ</a:t>
            </a:r>
            <a:r>
              <a:rPr lang="zh-CN" altLang="en-US" sz="2800" dirty="0">
                <a:solidFill>
                  <a:schemeClr val="tx1"/>
                </a:solidFill>
                <a:latin typeface="宋体" panose="02010600030101010101" pitchFamily="2" charset="-122"/>
              </a:rPr>
              <a:t>群号</a:t>
            </a:r>
            <a:r>
              <a:rPr lang="zh-CN" altLang="en-US" sz="2800" dirty="0">
                <a:solidFill>
                  <a:schemeClr val="tx1"/>
                </a:solidFill>
              </a:rPr>
              <a:t>：</a:t>
            </a:r>
            <a:r>
              <a:rPr lang="en-US" altLang="zh-CN" sz="2800" dirty="0">
                <a:solidFill>
                  <a:srgbClr val="FF0000"/>
                </a:solidFill>
              </a:rPr>
              <a:t>311782505</a:t>
            </a:r>
          </a:p>
          <a:p>
            <a:endParaRPr lang="en-US" altLang="zh-CN" sz="2800" dirty="0">
              <a:solidFill>
                <a:schemeClr val="tx1"/>
              </a:solidFill>
            </a:endParaRPr>
          </a:p>
          <a:p>
            <a:endParaRPr lang="en-US" altLang="zh-CN" sz="2800" dirty="0">
              <a:solidFill>
                <a:schemeClr val="tx1"/>
              </a:solidFill>
            </a:endParaRPr>
          </a:p>
          <a:p>
            <a:r>
              <a:rPr lang="zh-CN" altLang="en-US" sz="2800" dirty="0">
                <a:solidFill>
                  <a:schemeClr val="tx1"/>
                </a:solidFill>
              </a:rPr>
              <a:t>服务时间：上午</a:t>
            </a:r>
            <a:r>
              <a:rPr lang="en-US" altLang="zh-CN" sz="2800" dirty="0">
                <a:solidFill>
                  <a:srgbClr val="FF0000"/>
                </a:solidFill>
              </a:rPr>
              <a:t>9:00-11:00</a:t>
            </a:r>
            <a:r>
              <a:rPr lang="en-US" altLang="zh-CN" sz="2800" dirty="0">
                <a:solidFill>
                  <a:schemeClr val="tx1"/>
                </a:solidFill>
              </a:rPr>
              <a:t> </a:t>
            </a:r>
            <a:r>
              <a:rPr lang="zh-CN" altLang="en-US" sz="2800" dirty="0">
                <a:solidFill>
                  <a:schemeClr val="tx1"/>
                </a:solidFill>
              </a:rPr>
              <a:t>、下午</a:t>
            </a:r>
            <a:r>
              <a:rPr lang="en-US" altLang="zh-CN" sz="2800" dirty="0">
                <a:solidFill>
                  <a:srgbClr val="FF0000"/>
                </a:solidFill>
              </a:rPr>
              <a:t>1:00-4:30</a:t>
            </a:r>
            <a:endParaRPr lang="zh-CN" altLang="en-US" sz="2800" dirty="0">
              <a:solidFill>
                <a:srgbClr val="FF0000"/>
              </a:solidFill>
            </a:endParaRPr>
          </a:p>
          <a:p>
            <a:endParaRPr lang="zh-CN" altLang="en-US" dirty="0">
              <a:solidFill>
                <a:schemeClr val="tx1"/>
              </a:solidFill>
            </a:endParaRPr>
          </a:p>
        </p:txBody>
      </p:sp>
      <p:sp>
        <p:nvSpPr>
          <p:cNvPr id="52230" name="矩形 5"/>
          <p:cNvSpPr>
            <a:spLocks noChangeArrowheads="1"/>
          </p:cNvSpPr>
          <p:nvPr/>
        </p:nvSpPr>
        <p:spPr bwMode="auto">
          <a:xfrm>
            <a:off x="4014788" y="3244850"/>
            <a:ext cx="1114425" cy="368300"/>
          </a:xfrm>
          <a:prstGeom prst="rect">
            <a:avLst/>
          </a:prstGeom>
          <a:noFill/>
          <a:ln w="9525">
            <a:noFill/>
            <a:miter lim="800000"/>
          </a:ln>
        </p:spPr>
        <p:txBody>
          <a:bodyPr wrap="none">
            <a:spAutoFit/>
          </a:bodyPr>
          <a:lstStyle/>
          <a:p>
            <a:r>
              <a:rPr lang="zh-CN" altLang="en-US"/>
              <a:t>常用操作</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0 培训中心\20101130 董老师任务\3 图片资料\图片11111.png"/>
          <p:cNvPicPr>
            <a:picLocks noChangeAspect="1" noChangeArrowheads="1"/>
          </p:cNvPicPr>
          <p:nvPr/>
        </p:nvPicPr>
        <p:blipFill>
          <a:blip r:embed="rId3" cstate="print">
            <a:lum bright="70000" contrast="-70000"/>
          </a:blip>
          <a:srcRect/>
          <a:stretch>
            <a:fillRect/>
          </a:stretch>
        </p:blipFill>
        <p:spPr bwMode="auto">
          <a:xfrm>
            <a:off x="0" y="2627313"/>
            <a:ext cx="8572500" cy="1503362"/>
          </a:xfrm>
          <a:prstGeom prst="rect">
            <a:avLst/>
          </a:prstGeom>
          <a:noFill/>
          <a:ln w="9525">
            <a:noFill/>
            <a:miter lim="800000"/>
            <a:headEnd/>
            <a:tailEnd/>
          </a:ln>
        </p:spPr>
      </p:pic>
      <p:pic>
        <p:nvPicPr>
          <p:cNvPr id="2" name="Picture 2" descr="D:\0 培训中心\20101130 董老师任务\3 图片资料\口号艺术字(白色)\谢谢.png"/>
          <p:cNvPicPr>
            <a:picLocks noChangeAspect="1" noChangeArrowheads="1"/>
          </p:cNvPicPr>
          <p:nvPr/>
        </p:nvPicPr>
        <p:blipFill>
          <a:blip r:embed="rId4" cstate="print"/>
          <a:srcRect/>
          <a:stretch>
            <a:fillRect/>
          </a:stretch>
        </p:blipFill>
        <p:spPr bwMode="auto">
          <a:xfrm>
            <a:off x="835025" y="1736725"/>
            <a:ext cx="2862263" cy="1204913"/>
          </a:xfrm>
          <a:prstGeom prst="rect">
            <a:avLst/>
          </a:prstGeom>
          <a:noFill/>
          <a:effectLst>
            <a:outerShdw blurRad="76200" dir="13500000" sy="23000" kx="1200000" algn="br" rotWithShape="0">
              <a:prstClr val="black">
                <a:alpha val="42000"/>
              </a:prstClr>
            </a:outerShdw>
          </a:effectLst>
        </p:spPr>
      </p:pic>
      <p:sp>
        <p:nvSpPr>
          <p:cNvPr id="4" name="TextBox 3"/>
          <p:cNvSpPr txBox="1"/>
          <p:nvPr/>
        </p:nvSpPr>
        <p:spPr>
          <a:xfrm>
            <a:off x="5243513" y="5486400"/>
            <a:ext cx="3014662" cy="646113"/>
          </a:xfrm>
          <a:prstGeom prst="rect">
            <a:avLst/>
          </a:prstGeom>
          <a:noFill/>
        </p:spPr>
        <p:txBody>
          <a:bodyPr>
            <a:spAutoFit/>
          </a:bodyPr>
          <a:lstStyle/>
          <a:p>
            <a:pPr algn="ctr">
              <a:buFontTx/>
              <a:buNone/>
              <a:defRPr/>
            </a:pPr>
            <a:r>
              <a:rPr lang="zh-CN" altLang="en-US" dirty="0">
                <a:solidFill>
                  <a:schemeClr val="accent3"/>
                </a:solidFill>
              </a:rPr>
              <a:t>上海久其软件有限公司</a:t>
            </a:r>
            <a:endParaRPr lang="en-US" altLang="zh-CN" dirty="0">
              <a:solidFill>
                <a:schemeClr val="accent3"/>
              </a:solidFill>
            </a:endParaRPr>
          </a:p>
          <a:p>
            <a:pPr algn="ctr">
              <a:buFontTx/>
              <a:buNone/>
              <a:defRPr/>
            </a:pPr>
            <a:endParaRPr lang="zh-CN" altLang="en-US" dirty="0">
              <a:solidFill>
                <a:schemeClr val="accent3"/>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软件安装</a:t>
            </a:r>
          </a:p>
        </p:txBody>
      </p:sp>
      <p:sp>
        <p:nvSpPr>
          <p:cNvPr id="10243" name="灯片编号占位符 3"/>
          <p:cNvSpPr>
            <a:spLocks noGrp="1" noChangeArrowheads="1"/>
          </p:cNvSpPr>
          <p:nvPr>
            <p:ph type="sldNum" sz="quarter" idx="11"/>
          </p:nvPr>
        </p:nvSpPr>
        <p:spPr>
          <a:noFill/>
          <a:ln>
            <a:miter lim="800000"/>
          </a:ln>
        </p:spPr>
        <p:txBody>
          <a:bodyPr/>
          <a:lstStyle/>
          <a:p>
            <a:fld id="{25BA0DF0-E7BF-40FA-BA5D-5CB385858A11}" type="slidenum">
              <a:rPr lang="zh-CN" altLang="en-US" smtClean="0"/>
              <a:t>4</a:t>
            </a:fld>
            <a:endParaRPr lang="zh-CN" altLang="en-US"/>
          </a:p>
        </p:txBody>
      </p:sp>
      <p:pic>
        <p:nvPicPr>
          <p:cNvPr id="1024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14375" y="4791187"/>
            <a:ext cx="6065838" cy="1572989"/>
          </a:xfrm>
          <a:effectLst>
            <a:prstShdw prst="shdw17" dist="17961" dir="2700000">
              <a:srgbClr val="1B6173"/>
            </a:prstShdw>
          </a:effectLst>
        </p:spPr>
      </p:pic>
      <p:sp>
        <p:nvSpPr>
          <p:cNvPr id="10245" name="TextBox 9"/>
          <p:cNvSpPr txBox="1">
            <a:spLocks noChangeArrowheads="1"/>
          </p:cNvSpPr>
          <p:nvPr/>
        </p:nvSpPr>
        <p:spPr bwMode="auto">
          <a:xfrm>
            <a:off x="579438" y="2117725"/>
            <a:ext cx="8291512" cy="769938"/>
          </a:xfrm>
          <a:prstGeom prst="rect">
            <a:avLst/>
          </a:prstGeom>
          <a:noFill/>
          <a:ln w="9525">
            <a:noFill/>
            <a:miter lim="800000"/>
          </a:ln>
        </p:spPr>
        <p:txBody>
          <a:bodyPr wrap="none">
            <a:spAutoFit/>
          </a:bodyPr>
          <a:lstStyle/>
          <a:p>
            <a:r>
              <a:rPr lang="zh-CN" altLang="en-US" sz="2200" dirty="0">
                <a:solidFill>
                  <a:schemeClr val="tx1"/>
                </a:solidFill>
                <a:latin typeface="宋体" panose="02010600030101010101" pitchFamily="2" charset="-122"/>
              </a:rPr>
              <a:t>登陆</a:t>
            </a:r>
            <a:r>
              <a:rPr lang="en-US" altLang="zh-CN" sz="2200" dirty="0">
                <a:solidFill>
                  <a:schemeClr val="tx1"/>
                </a:solidFill>
                <a:latin typeface="宋体" panose="02010600030101010101" pitchFamily="2" charset="-122"/>
                <a:hlinkClick r:id="rId3"/>
              </a:rPr>
              <a:t>http://www.czj.sh.gov.cn/</a:t>
            </a:r>
            <a:r>
              <a:rPr lang="zh-CN" altLang="en-US" sz="2200" dirty="0">
                <a:solidFill>
                  <a:schemeClr val="tx1"/>
                </a:solidFill>
                <a:latin typeface="宋体" panose="02010600030101010101" pitchFamily="2" charset="-122"/>
              </a:rPr>
              <a:t>（上海财政官网），切换页签到</a:t>
            </a:r>
            <a:endParaRPr lang="en-US" altLang="zh-CN" sz="2200" dirty="0">
              <a:solidFill>
                <a:schemeClr val="tx1"/>
              </a:solidFill>
              <a:latin typeface="宋体" panose="02010600030101010101" pitchFamily="2" charset="-122"/>
            </a:endParaRPr>
          </a:p>
          <a:p>
            <a:r>
              <a:rPr lang="zh-CN" altLang="en-US" sz="2200" dirty="0">
                <a:solidFill>
                  <a:schemeClr val="tx1"/>
                </a:solidFill>
                <a:latin typeface="宋体" panose="02010600030101010101" pitchFamily="2" charset="-122"/>
              </a:rPr>
              <a:t>政务大厅，点击</a:t>
            </a:r>
            <a:r>
              <a:rPr lang="zh-CN" altLang="en-US" sz="2200" dirty="0">
                <a:solidFill>
                  <a:srgbClr val="FF0000"/>
                </a:solidFill>
                <a:latin typeface="宋体" panose="02010600030101010101" pitchFamily="2" charset="-122"/>
              </a:rPr>
              <a:t>下载中心</a:t>
            </a:r>
          </a:p>
        </p:txBody>
      </p:sp>
      <p:sp>
        <p:nvSpPr>
          <p:cNvPr id="10247" name="下箭头 11"/>
          <p:cNvSpPr>
            <a:spLocks noChangeArrowheads="1"/>
          </p:cNvSpPr>
          <p:nvPr/>
        </p:nvSpPr>
        <p:spPr bwMode="auto">
          <a:xfrm>
            <a:off x="2874560" y="4102473"/>
            <a:ext cx="268288" cy="511175"/>
          </a:xfrm>
          <a:prstGeom prst="downArrow">
            <a:avLst>
              <a:gd name="adj1" fmla="val 50000"/>
              <a:gd name="adj2" fmla="val 49750"/>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10248" name="TextBox 10"/>
          <p:cNvSpPr txBox="1">
            <a:spLocks noChangeArrowheads="1"/>
          </p:cNvSpPr>
          <p:nvPr/>
        </p:nvSpPr>
        <p:spPr bwMode="auto">
          <a:xfrm>
            <a:off x="274638" y="1279525"/>
            <a:ext cx="8312150" cy="584200"/>
          </a:xfrm>
          <a:prstGeom prst="rect">
            <a:avLst/>
          </a:prstGeom>
          <a:noFill/>
          <a:ln w="9525">
            <a:noFill/>
            <a:miter lim="800000"/>
          </a:ln>
        </p:spPr>
        <p:txBody>
          <a:bodyPr>
            <a:spAutoFit/>
          </a:bodyPr>
          <a:lstStyle/>
          <a:p>
            <a:r>
              <a:rPr lang="zh-CN" altLang="en-US" sz="3200" dirty="0">
                <a:solidFill>
                  <a:schemeClr val="tx1"/>
                </a:solidFill>
              </a:rPr>
              <a:t>二、软件安装</a:t>
            </a:r>
          </a:p>
        </p:txBody>
      </p:sp>
      <p:pic>
        <p:nvPicPr>
          <p:cNvPr id="9" name="图片 8"/>
          <p:cNvPicPr>
            <a:picLocks noChangeAspect="1"/>
          </p:cNvPicPr>
          <p:nvPr/>
        </p:nvPicPr>
        <p:blipFill>
          <a:blip r:embed="rId4" cstate="print"/>
          <a:stretch>
            <a:fillRect/>
          </a:stretch>
        </p:blipFill>
        <p:spPr>
          <a:xfrm>
            <a:off x="689208" y="3375660"/>
            <a:ext cx="4370705" cy="549275"/>
          </a:xfrm>
          <a:prstGeom prst="rect">
            <a:avLst/>
          </a:prstGeom>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软件安装</a:t>
            </a:r>
          </a:p>
        </p:txBody>
      </p:sp>
      <p:sp>
        <p:nvSpPr>
          <p:cNvPr id="11267" name="灯片编号占位符 3"/>
          <p:cNvSpPr>
            <a:spLocks noGrp="1" noChangeArrowheads="1"/>
          </p:cNvSpPr>
          <p:nvPr>
            <p:ph type="sldNum" sz="quarter" idx="11"/>
          </p:nvPr>
        </p:nvSpPr>
        <p:spPr>
          <a:noFill/>
          <a:ln>
            <a:miter lim="800000"/>
          </a:ln>
        </p:spPr>
        <p:txBody>
          <a:bodyPr/>
          <a:lstStyle/>
          <a:p>
            <a:fld id="{9909546B-E0F3-49E4-9FA4-BC530DCE7DC6}" type="slidenum">
              <a:rPr lang="zh-CN" altLang="en-US" smtClean="0"/>
              <a:t>5</a:t>
            </a:fld>
            <a:endParaRPr lang="zh-CN" altLang="en-US"/>
          </a:p>
        </p:txBody>
      </p:sp>
      <p:sp>
        <p:nvSpPr>
          <p:cNvPr id="11270" name="TextBox 14"/>
          <p:cNvSpPr txBox="1">
            <a:spLocks noChangeArrowheads="1"/>
          </p:cNvSpPr>
          <p:nvPr/>
        </p:nvSpPr>
        <p:spPr bwMode="auto">
          <a:xfrm>
            <a:off x="959370" y="2193925"/>
            <a:ext cx="7647301" cy="2630170"/>
          </a:xfrm>
          <a:prstGeom prst="rect">
            <a:avLst/>
          </a:prstGeom>
          <a:noFill/>
          <a:ln w="9525">
            <a:noFill/>
            <a:miter lim="800000"/>
          </a:ln>
        </p:spPr>
        <p:txBody>
          <a:bodyPr wrap="square">
            <a:spAutoFit/>
          </a:bodyPr>
          <a:lstStyle/>
          <a:p>
            <a:pPr>
              <a:lnSpc>
                <a:spcPct val="150000"/>
              </a:lnSpc>
            </a:pPr>
            <a:r>
              <a:rPr lang="zh-CN" altLang="en-US" sz="2200" dirty="0">
                <a:solidFill>
                  <a:schemeClr val="tx1"/>
                </a:solidFill>
              </a:rPr>
              <a:t>     进入对应的业务链接，在页面中可以下载</a:t>
            </a:r>
            <a:r>
              <a:rPr lang="zh-CN" altLang="en-US" sz="2200" dirty="0">
                <a:solidFill>
                  <a:srgbClr val="FF0000"/>
                </a:solidFill>
              </a:rPr>
              <a:t>软件含参数</a:t>
            </a:r>
            <a:r>
              <a:rPr lang="zh-CN" altLang="en-US" sz="2200" dirty="0">
                <a:solidFill>
                  <a:schemeClr val="tx1"/>
                </a:solidFill>
              </a:rPr>
              <a:t>的文件，若已有软件也可以单独下载</a:t>
            </a:r>
            <a:r>
              <a:rPr lang="zh-CN" altLang="en-US" sz="2200" dirty="0">
                <a:solidFill>
                  <a:srgbClr val="FF0000"/>
                </a:solidFill>
              </a:rPr>
              <a:t>参数</a:t>
            </a:r>
            <a:r>
              <a:rPr lang="zh-CN" altLang="en-US" sz="2200" dirty="0">
                <a:solidFill>
                  <a:schemeClr val="tx1"/>
                </a:solidFill>
              </a:rPr>
              <a:t>。</a:t>
            </a:r>
            <a:r>
              <a:rPr lang="zh-CN" altLang="en-US" sz="2200" dirty="0">
                <a:solidFill>
                  <a:srgbClr val="FF0000"/>
                </a:solidFill>
              </a:rPr>
              <a:t>（今年请下载</a:t>
            </a:r>
            <a:r>
              <a:rPr lang="en-US" altLang="zh-CN" sz="2200" dirty="0">
                <a:solidFill>
                  <a:srgbClr val="FF0000"/>
                </a:solidFill>
              </a:rPr>
              <a:t>2023</a:t>
            </a:r>
            <a:r>
              <a:rPr lang="zh-CN" altLang="en-US" sz="2200" dirty="0">
                <a:solidFill>
                  <a:srgbClr val="FF0000"/>
                </a:solidFill>
              </a:rPr>
              <a:t>年度软件）</a:t>
            </a:r>
            <a:endParaRPr lang="en-US" altLang="zh-CN" sz="2200" dirty="0">
              <a:solidFill>
                <a:srgbClr val="FF0000"/>
              </a:solidFill>
            </a:endParaRPr>
          </a:p>
          <a:p>
            <a:pPr>
              <a:lnSpc>
                <a:spcPct val="150000"/>
              </a:lnSpc>
            </a:pPr>
            <a:r>
              <a:rPr lang="en-US" altLang="zh-CN" sz="2200" dirty="0">
                <a:solidFill>
                  <a:schemeClr val="tx1"/>
                </a:solidFill>
              </a:rPr>
              <a:t>PS:</a:t>
            </a:r>
            <a:r>
              <a:rPr lang="zh-CN" altLang="en-US" sz="2200" dirty="0">
                <a:solidFill>
                  <a:schemeClr val="tx1"/>
                </a:solidFill>
              </a:rPr>
              <a:t>如果遇到点击下载链接无法下载的情况，一般是浏览器设置原因造成的，可以右击下载链接，点击另存为即可。</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软件安装</a:t>
            </a:r>
          </a:p>
        </p:txBody>
      </p:sp>
      <p:sp>
        <p:nvSpPr>
          <p:cNvPr id="12291" name="灯片编号占位符 3"/>
          <p:cNvSpPr>
            <a:spLocks noGrp="1" noChangeArrowheads="1"/>
          </p:cNvSpPr>
          <p:nvPr>
            <p:ph type="sldNum" sz="quarter" idx="11"/>
          </p:nvPr>
        </p:nvSpPr>
        <p:spPr>
          <a:noFill/>
          <a:ln>
            <a:miter lim="800000"/>
          </a:ln>
        </p:spPr>
        <p:txBody>
          <a:bodyPr/>
          <a:lstStyle/>
          <a:p>
            <a:fld id="{EFFC7D60-2E41-4656-A774-47BFAB77EA71}" type="slidenum">
              <a:rPr lang="zh-CN" altLang="en-US" smtClean="0"/>
              <a:t>6</a:t>
            </a:fld>
            <a:endParaRPr lang="zh-CN" altLang="en-US"/>
          </a:p>
        </p:txBody>
      </p:sp>
      <p:sp>
        <p:nvSpPr>
          <p:cNvPr id="12293" name="下箭头 11"/>
          <p:cNvSpPr>
            <a:spLocks noChangeArrowheads="1"/>
          </p:cNvSpPr>
          <p:nvPr/>
        </p:nvSpPr>
        <p:spPr bwMode="auto">
          <a:xfrm rot="16200000">
            <a:off x="2633506" y="2299177"/>
            <a:ext cx="452437" cy="863600"/>
          </a:xfrm>
          <a:prstGeom prst="downArrow">
            <a:avLst>
              <a:gd name="adj1" fmla="val 50000"/>
              <a:gd name="adj2" fmla="val 49867"/>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sp>
        <p:nvSpPr>
          <p:cNvPr id="12294" name="TextBox 13"/>
          <p:cNvSpPr txBox="1">
            <a:spLocks noChangeArrowheads="1"/>
          </p:cNvSpPr>
          <p:nvPr/>
        </p:nvSpPr>
        <p:spPr bwMode="auto">
          <a:xfrm>
            <a:off x="1081088" y="3946525"/>
            <a:ext cx="7454285" cy="1446550"/>
          </a:xfrm>
          <a:prstGeom prst="rect">
            <a:avLst/>
          </a:prstGeom>
          <a:noFill/>
          <a:ln w="9525">
            <a:noFill/>
            <a:miter lim="800000"/>
          </a:ln>
        </p:spPr>
        <p:txBody>
          <a:bodyPr wrap="none">
            <a:spAutoFit/>
          </a:bodyPr>
          <a:lstStyle/>
          <a:p>
            <a:r>
              <a:rPr lang="zh-CN" altLang="en-US" sz="2200" dirty="0">
                <a:solidFill>
                  <a:schemeClr val="tx1"/>
                </a:solidFill>
              </a:rPr>
              <a:t>下载的文件是以</a:t>
            </a:r>
            <a:r>
              <a:rPr lang="en-US" altLang="zh-CN" sz="2200" dirty="0">
                <a:solidFill>
                  <a:schemeClr val="tx1"/>
                </a:solidFill>
              </a:rPr>
              <a:t>zip</a:t>
            </a:r>
            <a:r>
              <a:rPr lang="zh-CN" altLang="en-US" sz="2200" dirty="0">
                <a:solidFill>
                  <a:schemeClr val="tx1"/>
                </a:solidFill>
              </a:rPr>
              <a:t>为后缀名的压缩文件，需先进行解压。</a:t>
            </a:r>
            <a:endParaRPr lang="en-US" altLang="zh-CN" sz="2200" dirty="0">
              <a:solidFill>
                <a:schemeClr val="tx1"/>
              </a:solidFill>
            </a:endParaRPr>
          </a:p>
          <a:p>
            <a:r>
              <a:rPr lang="zh-CN" altLang="en-US" sz="2200" dirty="0">
                <a:solidFill>
                  <a:schemeClr val="tx1"/>
                </a:solidFill>
              </a:rPr>
              <a:t>打开解压后的文件夹，双击其中的</a:t>
            </a:r>
            <a:r>
              <a:rPr lang="en-US" altLang="zh-CN" sz="2200" dirty="0">
                <a:solidFill>
                  <a:srgbClr val="FF0000"/>
                </a:solidFill>
              </a:rPr>
              <a:t>setup.exe</a:t>
            </a:r>
            <a:r>
              <a:rPr lang="zh-CN" altLang="en-US" sz="2200" dirty="0">
                <a:solidFill>
                  <a:schemeClr val="tx1"/>
                </a:solidFill>
              </a:rPr>
              <a:t>文件，即可</a:t>
            </a:r>
            <a:endParaRPr lang="en-US" altLang="zh-CN" sz="2200" dirty="0">
              <a:solidFill>
                <a:schemeClr val="tx1"/>
              </a:solidFill>
            </a:endParaRPr>
          </a:p>
          <a:p>
            <a:r>
              <a:rPr lang="zh-CN" altLang="en-US" sz="2200" dirty="0">
                <a:solidFill>
                  <a:schemeClr val="tx1"/>
                </a:solidFill>
              </a:rPr>
              <a:t>根据软件安装向导进行安装。</a:t>
            </a:r>
            <a:endParaRPr lang="en-US" altLang="zh-CN" sz="2200" dirty="0">
              <a:solidFill>
                <a:schemeClr val="tx1"/>
              </a:solidFill>
            </a:endParaRPr>
          </a:p>
          <a:p>
            <a:endParaRPr lang="en-US" altLang="zh-CN" sz="2200" dirty="0">
              <a:solidFill>
                <a:schemeClr val="tx1"/>
              </a:solidFill>
            </a:endParaRPr>
          </a:p>
        </p:txBody>
      </p:sp>
      <p:pic>
        <p:nvPicPr>
          <p:cNvPr id="12295" name="Picture 8"/>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6486844" y="1900553"/>
            <a:ext cx="1497592" cy="1722120"/>
          </a:xfrm>
          <a:prstGeom prst="rect">
            <a:avLst/>
          </a:prstGeom>
          <a:noFill/>
          <a:ln w="9525">
            <a:noFill/>
            <a:miter lim="800000"/>
            <a:headEnd/>
            <a:tailEnd/>
          </a:ln>
          <a:effectLst>
            <a:prstShdw prst="shdw17" dist="17961" dir="2700000">
              <a:srgbClr val="1B6173"/>
            </a:prstShdw>
          </a:effectLst>
        </p:spPr>
      </p:pic>
      <p:sp>
        <p:nvSpPr>
          <p:cNvPr id="12296" name="TextBox 13"/>
          <p:cNvSpPr txBox="1">
            <a:spLocks noChangeArrowheads="1"/>
          </p:cNvSpPr>
          <p:nvPr/>
        </p:nvSpPr>
        <p:spPr bwMode="auto">
          <a:xfrm>
            <a:off x="852488" y="5075238"/>
            <a:ext cx="7562850" cy="1446212"/>
          </a:xfrm>
          <a:prstGeom prst="rect">
            <a:avLst/>
          </a:prstGeom>
          <a:noFill/>
          <a:ln w="9525">
            <a:noFill/>
            <a:miter lim="800000"/>
          </a:ln>
        </p:spPr>
        <p:txBody>
          <a:bodyPr wrap="none">
            <a:spAutoFit/>
          </a:bodyPr>
          <a:lstStyle/>
          <a:p>
            <a:endParaRPr lang="en-US" altLang="zh-CN" sz="2200" dirty="0">
              <a:solidFill>
                <a:schemeClr val="tx1"/>
              </a:solidFill>
            </a:endParaRPr>
          </a:p>
          <a:p>
            <a:r>
              <a:rPr lang="en-US" altLang="zh-CN" sz="2200" dirty="0">
                <a:solidFill>
                  <a:srgbClr val="FF0000"/>
                </a:solidFill>
              </a:rPr>
              <a:t>PS</a:t>
            </a:r>
            <a:r>
              <a:rPr lang="zh-CN" altLang="en-US" sz="2200" dirty="0">
                <a:solidFill>
                  <a:srgbClr val="FF0000"/>
                </a:solidFill>
              </a:rPr>
              <a:t>：如果有杀毒软件（如</a:t>
            </a:r>
            <a:r>
              <a:rPr lang="en-US" altLang="zh-CN" sz="2200" dirty="0">
                <a:solidFill>
                  <a:srgbClr val="FF0000"/>
                </a:solidFill>
              </a:rPr>
              <a:t>360</a:t>
            </a:r>
            <a:r>
              <a:rPr lang="zh-CN" altLang="en-US" sz="2200" dirty="0">
                <a:solidFill>
                  <a:srgbClr val="FF0000"/>
                </a:solidFill>
              </a:rPr>
              <a:t>杀毒等）提示安全问题（如病</a:t>
            </a:r>
            <a:endParaRPr lang="en-US" altLang="zh-CN" sz="2200" dirty="0">
              <a:solidFill>
                <a:srgbClr val="FF0000"/>
              </a:solidFill>
            </a:endParaRPr>
          </a:p>
          <a:p>
            <a:r>
              <a:rPr lang="zh-CN" altLang="en-US" sz="2200" dirty="0">
                <a:solidFill>
                  <a:srgbClr val="FF0000"/>
                </a:solidFill>
              </a:rPr>
              <a:t>毒、木马），属于杀毒软件误报，只需关闭杀毒软件重新运</a:t>
            </a:r>
            <a:endParaRPr lang="en-US" altLang="zh-CN" sz="2200" dirty="0">
              <a:solidFill>
                <a:srgbClr val="FF0000"/>
              </a:solidFill>
            </a:endParaRPr>
          </a:p>
          <a:p>
            <a:r>
              <a:rPr lang="zh-CN" altLang="en-US" sz="2200" dirty="0">
                <a:solidFill>
                  <a:srgbClr val="FF0000"/>
                </a:solidFill>
              </a:rPr>
              <a:t>行</a:t>
            </a:r>
            <a:r>
              <a:rPr lang="en-US" altLang="zh-CN" sz="2200" dirty="0">
                <a:solidFill>
                  <a:srgbClr val="FF0000"/>
                </a:solidFill>
              </a:rPr>
              <a:t>setup.exe</a:t>
            </a:r>
            <a:r>
              <a:rPr lang="zh-CN" altLang="en-US" sz="2200" dirty="0">
                <a:solidFill>
                  <a:srgbClr val="FF0000"/>
                </a:solidFill>
              </a:rPr>
              <a:t>即可。</a:t>
            </a:r>
          </a:p>
        </p:txBody>
      </p:sp>
      <p:sp>
        <p:nvSpPr>
          <p:cNvPr id="11" name="下箭头 11"/>
          <p:cNvSpPr>
            <a:spLocks noChangeArrowheads="1"/>
          </p:cNvSpPr>
          <p:nvPr/>
        </p:nvSpPr>
        <p:spPr bwMode="auto">
          <a:xfrm rot="16200000">
            <a:off x="5452909" y="2329658"/>
            <a:ext cx="452437" cy="863600"/>
          </a:xfrm>
          <a:prstGeom prst="downArrow">
            <a:avLst>
              <a:gd name="adj1" fmla="val 50000"/>
              <a:gd name="adj2" fmla="val 49867"/>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pic>
        <p:nvPicPr>
          <p:cNvPr id="4" name="图片 3"/>
          <p:cNvPicPr>
            <a:picLocks noChangeAspect="1"/>
          </p:cNvPicPr>
          <p:nvPr>
            <p:custDataLst>
              <p:tags r:id="rId2"/>
            </p:custDataLst>
          </p:nvPr>
        </p:nvPicPr>
        <p:blipFill>
          <a:blip r:embed="rId6"/>
          <a:stretch>
            <a:fillRect/>
          </a:stretch>
        </p:blipFill>
        <p:spPr>
          <a:xfrm>
            <a:off x="3629660" y="2045335"/>
            <a:ext cx="1397635" cy="1724025"/>
          </a:xfrm>
          <a:prstGeom prst="rect">
            <a:avLst/>
          </a:prstGeom>
        </p:spPr>
      </p:pic>
      <p:pic>
        <p:nvPicPr>
          <p:cNvPr id="5" name="图片 4"/>
          <p:cNvPicPr>
            <a:picLocks noChangeAspect="1"/>
          </p:cNvPicPr>
          <p:nvPr>
            <p:custDataLst>
              <p:tags r:id="rId3"/>
            </p:custDataLst>
          </p:nvPr>
        </p:nvPicPr>
        <p:blipFill>
          <a:blip r:embed="rId7"/>
          <a:stretch>
            <a:fillRect/>
          </a:stretch>
        </p:blipFill>
        <p:spPr>
          <a:xfrm>
            <a:off x="1033780" y="1900555"/>
            <a:ext cx="1394460" cy="1722120"/>
          </a:xfrm>
          <a:prstGeom prst="rect">
            <a:avLst/>
          </a:prstGeom>
        </p:spPr>
      </p:pic>
      <p:pic>
        <p:nvPicPr>
          <p:cNvPr id="6" name="图片 5">
            <a:extLst>
              <a:ext uri="{FF2B5EF4-FFF2-40B4-BE49-F238E27FC236}">
                <a16:creationId xmlns:a16="http://schemas.microsoft.com/office/drawing/2014/main" id="{EB110D10-85F7-A68F-FED2-B709BE1F4F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995" y="1900554"/>
            <a:ext cx="1451929" cy="1722120"/>
          </a:xfrm>
          <a:prstGeom prst="rect">
            <a:avLst/>
          </a:prstGeom>
        </p:spPr>
      </p:pic>
      <p:pic>
        <p:nvPicPr>
          <p:cNvPr id="8" name="图片 7">
            <a:extLst>
              <a:ext uri="{FF2B5EF4-FFF2-40B4-BE49-F238E27FC236}">
                <a16:creationId xmlns:a16="http://schemas.microsoft.com/office/drawing/2014/main" id="{9D8CC14A-E334-8A09-C6CE-F881950089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29703" y="1900555"/>
            <a:ext cx="1497592" cy="1868806"/>
          </a:xfrm>
          <a:prstGeom prst="rect">
            <a:avLst/>
          </a:prstGeom>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225" y="300038"/>
            <a:ext cx="6884988" cy="430212"/>
          </a:xfrm>
        </p:spPr>
        <p:txBody>
          <a:bodyPr/>
          <a:lstStyle/>
          <a:p>
            <a:pPr>
              <a:defRPr/>
            </a:pPr>
            <a:r>
              <a:rPr dirty="0"/>
              <a:t>软件安装</a:t>
            </a:r>
          </a:p>
        </p:txBody>
      </p:sp>
      <p:sp>
        <p:nvSpPr>
          <p:cNvPr id="13315" name="灯片编号占位符 3"/>
          <p:cNvSpPr>
            <a:spLocks noGrp="1" noChangeArrowheads="1"/>
          </p:cNvSpPr>
          <p:nvPr>
            <p:ph type="sldNum" sz="quarter" idx="11"/>
          </p:nvPr>
        </p:nvSpPr>
        <p:spPr>
          <a:noFill/>
          <a:ln>
            <a:miter lim="800000"/>
          </a:ln>
        </p:spPr>
        <p:txBody>
          <a:bodyPr/>
          <a:lstStyle/>
          <a:p>
            <a:fld id="{15C99B9D-0F19-4AB9-BB09-FA1DEFAD2917}" type="slidenum">
              <a:rPr lang="zh-CN" altLang="en-US" smtClean="0"/>
              <a:t>7</a:t>
            </a:fld>
            <a:endParaRPr lang="zh-CN" altLang="en-US"/>
          </a:p>
        </p:txBody>
      </p:sp>
      <p:sp>
        <p:nvSpPr>
          <p:cNvPr id="13317" name="TextBox 7"/>
          <p:cNvSpPr txBox="1">
            <a:spLocks noChangeArrowheads="1"/>
          </p:cNvSpPr>
          <p:nvPr/>
        </p:nvSpPr>
        <p:spPr bwMode="auto">
          <a:xfrm>
            <a:off x="411163" y="5516563"/>
            <a:ext cx="8129587" cy="769937"/>
          </a:xfrm>
          <a:prstGeom prst="rect">
            <a:avLst/>
          </a:prstGeom>
          <a:noFill/>
          <a:ln w="9525">
            <a:noFill/>
            <a:miter lim="800000"/>
          </a:ln>
        </p:spPr>
        <p:txBody>
          <a:bodyPr wrap="none">
            <a:spAutoFit/>
          </a:bodyPr>
          <a:lstStyle/>
          <a:p>
            <a:r>
              <a:rPr lang="zh-CN" altLang="en-US" sz="2200" dirty="0">
                <a:solidFill>
                  <a:schemeClr val="tx1"/>
                </a:solidFill>
              </a:rPr>
              <a:t>安装结束后，桌面上会自动生成软件的快捷方式，双击后即可进</a:t>
            </a:r>
            <a:endParaRPr lang="en-US" altLang="zh-CN" sz="2200" dirty="0">
              <a:solidFill>
                <a:schemeClr val="tx1"/>
              </a:solidFill>
            </a:endParaRPr>
          </a:p>
          <a:p>
            <a:r>
              <a:rPr lang="zh-CN" altLang="en-US" sz="2200" dirty="0">
                <a:solidFill>
                  <a:schemeClr val="tx1"/>
                </a:solidFill>
              </a:rPr>
              <a:t>入软件界面</a:t>
            </a:r>
          </a:p>
        </p:txBody>
      </p:sp>
      <p:sp>
        <p:nvSpPr>
          <p:cNvPr id="13319" name="下箭头 6"/>
          <p:cNvSpPr>
            <a:spLocks noChangeArrowheads="1"/>
          </p:cNvSpPr>
          <p:nvPr/>
        </p:nvSpPr>
        <p:spPr bwMode="auto">
          <a:xfrm rot="16200000">
            <a:off x="6152516" y="2877186"/>
            <a:ext cx="454025" cy="863600"/>
          </a:xfrm>
          <a:prstGeom prst="downArrow">
            <a:avLst>
              <a:gd name="adj1" fmla="val 50000"/>
              <a:gd name="adj2" fmla="val 49692"/>
            </a:avLst>
          </a:prstGeom>
          <a:solidFill>
            <a:srgbClr val="00B0F0"/>
          </a:solidFill>
          <a:ln w="9525">
            <a:solidFill>
              <a:schemeClr val="tx1"/>
            </a:solidFill>
            <a:round/>
          </a:ln>
        </p:spPr>
        <p:txBody>
          <a:bodyPr wrap="none" anchor="ctr"/>
          <a:lstStyle/>
          <a:p>
            <a:pPr algn="ctr" eaLnBrk="0" hangingPunct="0">
              <a:spcBef>
                <a:spcPct val="50000"/>
              </a:spcBef>
            </a:pPr>
            <a:endParaRPr lang="zh-CN" altLang="en-US"/>
          </a:p>
        </p:txBody>
      </p:sp>
      <p:pic>
        <p:nvPicPr>
          <p:cNvPr id="4" name="图片 3"/>
          <p:cNvPicPr>
            <a:picLocks noChangeAspect="1"/>
          </p:cNvPicPr>
          <p:nvPr>
            <p:custDataLst>
              <p:tags r:id="rId1"/>
            </p:custDataLst>
          </p:nvPr>
        </p:nvPicPr>
        <p:blipFill>
          <a:blip r:embed="rId4"/>
          <a:stretch>
            <a:fillRect/>
          </a:stretch>
        </p:blipFill>
        <p:spPr>
          <a:xfrm>
            <a:off x="824865" y="1457960"/>
            <a:ext cx="4792980" cy="3703320"/>
          </a:xfrm>
          <a:prstGeom prst="rect">
            <a:avLst/>
          </a:prstGeom>
        </p:spPr>
      </p:pic>
      <p:pic>
        <p:nvPicPr>
          <p:cNvPr id="5" name="图片 4"/>
          <p:cNvPicPr>
            <a:picLocks noChangeAspect="1"/>
          </p:cNvPicPr>
          <p:nvPr>
            <p:custDataLst>
              <p:tags r:id="rId2"/>
            </p:custDataLst>
          </p:nvPr>
        </p:nvPicPr>
        <p:blipFill>
          <a:blip r:embed="rId5"/>
          <a:stretch>
            <a:fillRect/>
          </a:stretch>
        </p:blipFill>
        <p:spPr>
          <a:xfrm>
            <a:off x="7141845" y="2475230"/>
            <a:ext cx="1264920" cy="1668780"/>
          </a:xfrm>
          <a:prstGeom prst="rect">
            <a:avLst/>
          </a:prstGeom>
        </p:spPr>
      </p:pic>
      <p:pic>
        <p:nvPicPr>
          <p:cNvPr id="6" name="图片 5">
            <a:extLst>
              <a:ext uri="{FF2B5EF4-FFF2-40B4-BE49-F238E27FC236}">
                <a16:creationId xmlns:a16="http://schemas.microsoft.com/office/drawing/2014/main" id="{57CD1250-31F7-FBFB-D9A1-190B424B7D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235" y="1457960"/>
            <a:ext cx="4879977" cy="3800095"/>
          </a:xfrm>
          <a:prstGeom prst="rect">
            <a:avLst/>
          </a:prstGeom>
        </p:spPr>
      </p:pic>
      <p:pic>
        <p:nvPicPr>
          <p:cNvPr id="8" name="图片 7">
            <a:extLst>
              <a:ext uri="{FF2B5EF4-FFF2-40B4-BE49-F238E27FC236}">
                <a16:creationId xmlns:a16="http://schemas.microsoft.com/office/drawing/2014/main" id="{483D256F-7128-258E-45DC-B4699656AC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5398" y="2102803"/>
            <a:ext cx="1525352" cy="2349276"/>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181497" y="299386"/>
            <a:ext cx="6884128" cy="430374"/>
          </a:xfrm>
        </p:spPr>
        <p:txBody>
          <a:bodyPr/>
          <a:lstStyle/>
          <a:p>
            <a:r>
              <a:rPr altLang="en-US" dirty="0"/>
              <a:t>软件安装</a:t>
            </a:r>
            <a:endParaRPr lang="zh-CN" altLang="en-US" dirty="0"/>
          </a:p>
        </p:txBody>
      </p:sp>
      <p:pic>
        <p:nvPicPr>
          <p:cNvPr id="67586" name="Picture 2"/>
          <p:cNvPicPr>
            <a:picLocks noChangeAspect="1" noChangeArrowheads="1"/>
          </p:cNvPicPr>
          <p:nvPr/>
        </p:nvPicPr>
        <p:blipFill>
          <a:blip r:embed="rId2" cstate="print"/>
          <a:srcRect/>
          <a:stretch>
            <a:fillRect/>
          </a:stretch>
        </p:blipFill>
        <p:spPr bwMode="auto">
          <a:xfrm>
            <a:off x="182880" y="2490953"/>
            <a:ext cx="870585" cy="69514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67588" name="Picture 4"/>
          <p:cNvPicPr>
            <a:picLocks noChangeAspect="1" noChangeArrowheads="1"/>
          </p:cNvPicPr>
          <p:nvPr/>
        </p:nvPicPr>
        <p:blipFill>
          <a:blip r:embed="rId3" cstate="print"/>
          <a:srcRect/>
          <a:stretch>
            <a:fillRect/>
          </a:stretch>
        </p:blipFill>
        <p:spPr bwMode="auto">
          <a:xfrm>
            <a:off x="5547360" y="1328103"/>
            <a:ext cx="3322320" cy="2878137"/>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 name="右箭头 7"/>
          <p:cNvSpPr/>
          <p:nvPr/>
        </p:nvSpPr>
        <p:spPr bwMode="auto">
          <a:xfrm>
            <a:off x="1112520" y="2636520"/>
            <a:ext cx="381000" cy="41148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50000"/>
              </a:spcBef>
              <a:spcAft>
                <a:spcPct val="0"/>
              </a:spcAft>
              <a:buClrTx/>
              <a:buSzTx/>
              <a:buFontTx/>
              <a:buNone/>
            </a:pPr>
            <a:endParaRPr kumimoji="0" lang="zh-CN" altLang="en-US" sz="1800" b="1" i="0" u="none" strike="noStrike" cap="none" normalizeH="0" baseline="0">
              <a:ln>
                <a:noFill/>
              </a:ln>
              <a:solidFill>
                <a:schemeClr val="bg1"/>
              </a:solidFill>
              <a:effectLst/>
              <a:latin typeface="Arial" panose="020B0604020202020204" pitchFamily="34" charset="0"/>
            </a:endParaRPr>
          </a:p>
        </p:txBody>
      </p:sp>
      <p:sp>
        <p:nvSpPr>
          <p:cNvPr id="9" name="右箭头 8"/>
          <p:cNvSpPr/>
          <p:nvPr/>
        </p:nvSpPr>
        <p:spPr bwMode="auto">
          <a:xfrm>
            <a:off x="5029200" y="2667000"/>
            <a:ext cx="381000" cy="41148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ctr" anchorCtr="0" compatLnSpc="1"/>
          <a:lstStyle/>
          <a:p>
            <a:pPr marL="0" marR="0" indent="0" algn="ctr" defTabSz="914400" rtl="0" eaLnBrk="0" fontAlgn="base" latinLnBrk="0" hangingPunct="0">
              <a:lnSpc>
                <a:spcPct val="100000"/>
              </a:lnSpc>
              <a:spcBef>
                <a:spcPct val="50000"/>
              </a:spcBef>
              <a:spcAft>
                <a:spcPct val="0"/>
              </a:spcAft>
              <a:buClrTx/>
              <a:buSzTx/>
              <a:buFontTx/>
              <a:buNone/>
            </a:pPr>
            <a:endParaRPr kumimoji="0" lang="zh-CN" altLang="en-US" sz="1800" b="1" i="0" u="none" strike="noStrike" cap="none" normalizeH="0" baseline="0">
              <a:ln>
                <a:noFill/>
              </a:ln>
              <a:solidFill>
                <a:schemeClr val="bg1"/>
              </a:solidFill>
              <a:effectLst/>
              <a:latin typeface="Arial" panose="020B0604020202020204" pitchFamily="34" charset="0"/>
            </a:endParaRPr>
          </a:p>
        </p:txBody>
      </p:sp>
      <p:sp>
        <p:nvSpPr>
          <p:cNvPr id="10" name="TextBox 7"/>
          <p:cNvSpPr txBox="1">
            <a:spLocks noChangeArrowheads="1"/>
          </p:cNvSpPr>
          <p:nvPr/>
        </p:nvSpPr>
        <p:spPr bwMode="auto">
          <a:xfrm>
            <a:off x="606085" y="4419282"/>
            <a:ext cx="8537915" cy="2308324"/>
          </a:xfrm>
          <a:prstGeom prst="rect">
            <a:avLst/>
          </a:prstGeom>
          <a:noFill/>
          <a:ln w="9525">
            <a:noFill/>
            <a:miter lim="800000"/>
          </a:ln>
        </p:spPr>
        <p:txBody>
          <a:bodyPr wrap="square">
            <a:spAutoFit/>
          </a:bodyPr>
          <a:lstStyle/>
          <a:p>
            <a:r>
              <a:rPr lang="zh-CN" altLang="en-US" sz="2400" dirty="0">
                <a:solidFill>
                  <a:schemeClr val="tx1"/>
                </a:solidFill>
              </a:rPr>
              <a:t>若软件安装后参数未自动导入（即任务管理中没有任务），需</a:t>
            </a:r>
            <a:endParaRPr lang="en-US" altLang="zh-CN" sz="2400" dirty="0">
              <a:solidFill>
                <a:schemeClr val="tx1"/>
              </a:solidFill>
            </a:endParaRPr>
          </a:p>
          <a:p>
            <a:r>
              <a:rPr lang="zh-CN" altLang="en-US" sz="2400" dirty="0">
                <a:solidFill>
                  <a:schemeClr val="tx1"/>
                </a:solidFill>
              </a:rPr>
              <a:t>另外导入参数，点击装入，选择到下载的参数</a:t>
            </a:r>
            <a:r>
              <a:rPr lang="en-US" altLang="zh-CN" sz="2400" dirty="0">
                <a:solidFill>
                  <a:srgbClr val="FF0000"/>
                </a:solidFill>
              </a:rPr>
              <a:t>JIO</a:t>
            </a:r>
            <a:r>
              <a:rPr lang="zh-CN" altLang="en-US" sz="2400" dirty="0">
                <a:solidFill>
                  <a:schemeClr val="tx1"/>
                </a:solidFill>
              </a:rPr>
              <a:t>文件打开，</a:t>
            </a:r>
            <a:endParaRPr lang="en-US" altLang="zh-CN" sz="2400" dirty="0">
              <a:solidFill>
                <a:schemeClr val="tx1"/>
              </a:solidFill>
            </a:endParaRPr>
          </a:p>
          <a:p>
            <a:r>
              <a:rPr lang="zh-CN" altLang="en-US" sz="2400" dirty="0">
                <a:solidFill>
                  <a:schemeClr val="tx1"/>
                </a:solidFill>
              </a:rPr>
              <a:t>下一步，</a:t>
            </a:r>
            <a:r>
              <a:rPr lang="zh-CN" altLang="en-US" sz="2400" dirty="0">
                <a:solidFill>
                  <a:srgbClr val="FF0000"/>
                </a:solidFill>
              </a:rPr>
              <a:t>勾选报表参数及查询模板</a:t>
            </a:r>
            <a:r>
              <a:rPr lang="zh-CN" altLang="en-US" sz="2400" dirty="0">
                <a:solidFill>
                  <a:schemeClr val="tx1"/>
                </a:solidFill>
              </a:rPr>
              <a:t>，点击</a:t>
            </a:r>
            <a:r>
              <a:rPr lang="zh-CN" altLang="en-US" sz="2400" dirty="0">
                <a:solidFill>
                  <a:srgbClr val="FF0000"/>
                </a:solidFill>
              </a:rPr>
              <a:t>装入到新建任务</a:t>
            </a:r>
            <a:r>
              <a:rPr lang="zh-CN" altLang="en-US" sz="2400" dirty="0">
                <a:solidFill>
                  <a:schemeClr val="tx1"/>
                </a:solidFill>
              </a:rPr>
              <a:t>，下</a:t>
            </a:r>
            <a:endParaRPr lang="en-US" altLang="zh-CN" sz="2400" dirty="0">
              <a:solidFill>
                <a:schemeClr val="tx1"/>
              </a:solidFill>
            </a:endParaRPr>
          </a:p>
          <a:p>
            <a:r>
              <a:rPr lang="zh-CN" altLang="en-US" sz="2400" dirty="0">
                <a:solidFill>
                  <a:schemeClr val="tx1"/>
                </a:solidFill>
              </a:rPr>
              <a:t>一步，</a:t>
            </a:r>
            <a:r>
              <a:rPr lang="zh-CN" altLang="en-US" sz="2400" dirty="0">
                <a:solidFill>
                  <a:srgbClr val="FF0000"/>
                </a:solidFill>
              </a:rPr>
              <a:t>开始</a:t>
            </a:r>
            <a:r>
              <a:rPr lang="zh-CN" altLang="en-US" sz="2400" dirty="0">
                <a:solidFill>
                  <a:schemeClr val="tx1"/>
                </a:solidFill>
              </a:rPr>
              <a:t>即可。</a:t>
            </a:r>
            <a:endParaRPr lang="en-US" altLang="zh-CN" sz="2400" dirty="0">
              <a:solidFill>
                <a:schemeClr val="tx1"/>
              </a:solidFill>
            </a:endParaRPr>
          </a:p>
          <a:p>
            <a:r>
              <a:rPr lang="zh-CN" altLang="en-US" sz="2400" dirty="0">
                <a:solidFill>
                  <a:srgbClr val="FF0000"/>
                </a:solidFill>
              </a:rPr>
              <a:t>注：新一年度软件兼容以前年度参数，以前年度软件不兼容新年度参数。新年度软件必须下载</a:t>
            </a:r>
          </a:p>
        </p:txBody>
      </p:sp>
      <p:pic>
        <p:nvPicPr>
          <p:cNvPr id="67589" name="Picture 5"/>
          <p:cNvPicPr>
            <a:picLocks noChangeAspect="1" noChangeArrowheads="1"/>
          </p:cNvPicPr>
          <p:nvPr/>
        </p:nvPicPr>
        <p:blipFill>
          <a:blip r:embed="rId4" cstate="print"/>
          <a:srcRect/>
          <a:stretch>
            <a:fillRect/>
          </a:stretch>
        </p:blipFill>
        <p:spPr bwMode="auto">
          <a:xfrm>
            <a:off x="1577340" y="1356361"/>
            <a:ext cx="3421380" cy="286512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noChangeArrowheads="1"/>
          </p:cNvSpPr>
          <p:nvPr>
            <p:ph type="sldNum" sz="quarter" idx="11"/>
          </p:nvPr>
        </p:nvSpPr>
        <p:spPr>
          <a:noFill/>
          <a:ln>
            <a:miter lim="800000"/>
          </a:ln>
        </p:spPr>
        <p:txBody>
          <a:bodyPr/>
          <a:lstStyle/>
          <a:p>
            <a:fld id="{A46CB4E3-3599-40A3-8058-C1385172F4D6}" type="slidenum">
              <a:rPr lang="zh-CN" altLang="en-US" smtClean="0"/>
              <a:t>9</a:t>
            </a:fld>
            <a:endParaRPr lang="zh-CN" altLang="en-US"/>
          </a:p>
        </p:txBody>
      </p:sp>
      <p:sp>
        <p:nvSpPr>
          <p:cNvPr id="14339" name="矩形 3"/>
          <p:cNvSpPr>
            <a:spLocks noChangeArrowheads="1"/>
          </p:cNvSpPr>
          <p:nvPr/>
        </p:nvSpPr>
        <p:spPr bwMode="auto">
          <a:xfrm>
            <a:off x="2043113" y="314325"/>
            <a:ext cx="6886575" cy="457200"/>
          </a:xfrm>
          <a:prstGeom prst="rect">
            <a:avLst/>
          </a:prstGeom>
          <a:noFill/>
          <a:ln w="9525">
            <a:noFill/>
            <a:miter lim="800000"/>
          </a:ln>
        </p:spPr>
        <p:txBody>
          <a:bodyPr wrap="none" anchor="ctr"/>
          <a:lstStyle/>
          <a:p>
            <a:pPr algn="r" eaLnBrk="0" hangingPunct="0">
              <a:spcBef>
                <a:spcPct val="50000"/>
              </a:spcBef>
            </a:pPr>
            <a:r>
              <a:rPr lang="zh-CN" altLang="en-US" sz="2000">
                <a:latin typeface="微软雅黑" panose="020B0503020204020204" pitchFamily="34" charset="-122"/>
                <a:ea typeface="微软雅黑" panose="020B0503020204020204" pitchFamily="34" charset="-122"/>
              </a:rPr>
              <a:t>内容介绍</a:t>
            </a:r>
          </a:p>
        </p:txBody>
      </p:sp>
      <p:graphicFrame>
        <p:nvGraphicFramePr>
          <p:cNvPr id="9" name="图示 8"/>
          <p:cNvGraphicFramePr/>
          <p:nvPr/>
        </p:nvGraphicFramePr>
        <p:xfrm>
          <a:off x="1249680" y="929640"/>
          <a:ext cx="745236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右箭头 13"/>
          <p:cNvSpPr>
            <a:spLocks noChangeArrowheads="1"/>
          </p:cNvSpPr>
          <p:nvPr/>
        </p:nvSpPr>
        <p:spPr bwMode="auto">
          <a:xfrm>
            <a:off x="365125" y="2606675"/>
            <a:ext cx="762000" cy="484188"/>
          </a:xfrm>
          <a:prstGeom prst="rightArrow">
            <a:avLst>
              <a:gd name="adj1" fmla="val 50000"/>
              <a:gd name="adj2" fmla="val 50040"/>
            </a:avLst>
          </a:prstGeom>
          <a:solidFill>
            <a:schemeClr val="accent1"/>
          </a:solidFill>
          <a:ln w="9525">
            <a:solidFill>
              <a:schemeClr val="tx1"/>
            </a:solidFill>
            <a:round/>
          </a:ln>
        </p:spPr>
        <p:txBody>
          <a:bodyPr wrap="none" anchor="ctr"/>
          <a:lstStyle/>
          <a:p>
            <a:pPr algn="ctr" eaLnBrk="0" hangingPunct="0">
              <a:spcBef>
                <a:spcPct val="50000"/>
              </a:spcBef>
            </a:pP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blinds(horizontal)">
                                      <p:cBhvr>
                                        <p:cTn id="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a89ed91d-f114-42bb-999f-ca7e696fdc7f"/>
  <p:tag name="COMMONDATA" val="eyJoZGlkIjoiNjNlOTI1NDM0NDhkNzlhODM5YmVkNDdmOTZhNTIzMGMifQ=="/>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647.499212598425,&quot;width&quot;:2647.499212598425}"/>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2715,&quot;width&quot;:220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2712,&quot;width&quot;:2196}"/>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2016年度企业财务会计决算报表系统讲解 ">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emplate-2003_final5.19">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rtlCol="0" anchor="ctr" anchorCtr="0" compatLnSpc="1"/>
      <a:lstStyle>
        <a:defPPr marL="0" marR="0" indent="0" algn="ctr" defTabSz="914400" rtl="0" eaLnBrk="0" fontAlgn="base" latinLnBrk="0" hangingPunct="0">
          <a:lnSpc>
            <a:spcPct val="100000"/>
          </a:lnSpc>
          <a:spcBef>
            <a:spcPct val="50000"/>
          </a:spcBef>
          <a:spcAft>
            <a:spcPct val="0"/>
          </a:spcAft>
          <a:buClrTx/>
          <a:buSzTx/>
          <a:buFontTx/>
          <a:buNone/>
          <a:defRPr kumimoji="0" sz="1800" b="1" i="0" u="none" strike="noStrike" cap="none" normalizeH="0" baseline="0" smtClean="0">
            <a:ln>
              <a:noFill/>
            </a:ln>
            <a:solidFill>
              <a:schemeClr val="bg1"/>
            </a:solidFill>
            <a:effectLst/>
            <a:latin typeface="Arial" panose="020B0604020202020204" pitchFamily="34" charset="0"/>
          </a:defRPr>
        </a:defPPr>
      </a:lstStyle>
    </a:spDef>
    <a:lnDef>
      <a:spPr bwMode="auto">
        <a:solidFill>
          <a:schemeClr val="accent1"/>
        </a:solidFill>
        <a:ln w="9525" cap="flat" cmpd="sng" algn="ctr">
          <a:solidFill>
            <a:schemeClr val="tx1"/>
          </a:solidFill>
          <a:prstDash val="solid"/>
          <a:round/>
          <a:headEnd type="none" w="med" len="med"/>
          <a:tailEnd type="none" w="med" len="med"/>
        </a:ln>
      </a:spPr>
      <a:bodyPr/>
      <a:lstStyle/>
    </a:lnDef>
    <a:txDef>
      <a:spPr>
        <a:noFill/>
      </a:spPr>
      <a:bodyPr wrap="none" rtlCol="0">
        <a:spAutoFit/>
      </a:bodyPr>
      <a:lstStyle>
        <a:defPPr>
          <a:defRPr smtClean="0">
            <a:solidFill>
              <a:schemeClr val="tx1"/>
            </a:solidFill>
          </a:defRPr>
        </a:defPPr>
      </a:lstStyle>
    </a:txDef>
  </a:objectDefaults>
  <a:extraClrSchemeLst>
    <a:extraClrScheme>
      <a:clrScheme name="template-2003_final5.1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2003_final5.19 2">
        <a:dk1>
          <a:srgbClr val="000000"/>
        </a:dk1>
        <a:lt1>
          <a:srgbClr val="FFFFFF"/>
        </a:lt1>
        <a:dk2>
          <a:srgbClr val="990000"/>
        </a:dk2>
        <a:lt2>
          <a:srgbClr val="707070"/>
        </a:lt2>
        <a:accent1>
          <a:srgbClr val="2B6AAD"/>
        </a:accent1>
        <a:accent2>
          <a:srgbClr val="F0A00C"/>
        </a:accent2>
        <a:accent3>
          <a:srgbClr val="FFFFFF"/>
        </a:accent3>
        <a:accent4>
          <a:srgbClr val="000000"/>
        </a:accent4>
        <a:accent5>
          <a:srgbClr val="ACB9D3"/>
        </a:accent5>
        <a:accent6>
          <a:srgbClr val="D9910A"/>
        </a:accent6>
        <a:hlink>
          <a:srgbClr val="19857C"/>
        </a:hlink>
        <a:folHlink>
          <a:srgbClr val="CC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2016年度企业财务会计决算报表系统讲解 </Template>
  <TotalTime>32</TotalTime>
  <Words>1437</Words>
  <Application>Microsoft Office PowerPoint</Application>
  <PresentationFormat>全屏显示(4:3)</PresentationFormat>
  <Paragraphs>214</Paragraphs>
  <Slides>33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33</vt:i4>
      </vt:variant>
    </vt:vector>
  </HeadingPairs>
  <TitlesOfParts>
    <vt:vector size="41" baseType="lpstr">
      <vt:lpstr>方正苏新诗柳楷简体</vt:lpstr>
      <vt:lpstr>宋体</vt:lpstr>
      <vt:lpstr>微软雅黑</vt:lpstr>
      <vt:lpstr>Arial</vt:lpstr>
      <vt:lpstr>Times</vt:lpstr>
      <vt:lpstr>Verdana</vt:lpstr>
      <vt:lpstr>Wingdings</vt:lpstr>
      <vt:lpstr>2016年度企业财务会计决算报表系统讲解 </vt:lpstr>
      <vt:lpstr>2023年度金融企业财务会计决算报表系统讲解   </vt:lpstr>
      <vt:lpstr>PowerPoint 演示文稿</vt:lpstr>
      <vt:lpstr>简介 </vt:lpstr>
      <vt:lpstr>软件安装</vt:lpstr>
      <vt:lpstr>软件安装</vt:lpstr>
      <vt:lpstr>软件安装</vt:lpstr>
      <vt:lpstr>软件安装</vt:lpstr>
      <vt:lpstr>软件安装</vt:lpstr>
      <vt:lpstr>PowerPoint 演示文稿</vt:lpstr>
      <vt:lpstr>填报流程</vt:lpstr>
      <vt:lpstr>填报流程</vt:lpstr>
      <vt:lpstr>填报流程</vt:lpstr>
      <vt:lpstr>填报流程</vt:lpstr>
      <vt:lpstr>填报流程</vt:lpstr>
      <vt:lpstr>填报流程</vt:lpstr>
      <vt:lpstr>PowerPoint 演示文稿</vt:lpstr>
      <vt:lpstr>任务管理</vt:lpstr>
      <vt:lpstr>任务管理</vt:lpstr>
      <vt:lpstr>汇总</vt:lpstr>
      <vt:lpstr>汇总</vt:lpstr>
      <vt:lpstr>汇总</vt:lpstr>
      <vt:lpstr>汇总</vt:lpstr>
      <vt:lpstr>汇总</vt:lpstr>
      <vt:lpstr>汇总</vt:lpstr>
      <vt:lpstr>汇总</vt:lpstr>
      <vt:lpstr>数据查询</vt:lpstr>
      <vt:lpstr>数据查询</vt:lpstr>
      <vt:lpstr>常用操作</vt:lpstr>
      <vt:lpstr>数据查询</vt:lpstr>
      <vt:lpstr>数据查询</vt:lpstr>
      <vt:lpstr>数据查询</vt:lpstr>
      <vt:lpstr>联系我们</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2016年度企业财务会计决算报表系统讲解</dc:title>
  <dc:creator>Microsoft</dc:creator>
  <cp:lastModifiedBy>袁 明</cp:lastModifiedBy>
  <cp:revision>124</cp:revision>
  <dcterms:created xsi:type="dcterms:W3CDTF">2017-11-09T06:42:00Z</dcterms:created>
  <dcterms:modified xsi:type="dcterms:W3CDTF">2024-02-27T01:21:25Z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F00E1E6B4689415E96C22BB3FB5CAC3B</vt:lpwstr>
  </property>
</Properties>
</file>